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33" r:id="rId2"/>
    <p:sldId id="320" r:id="rId3"/>
    <p:sldId id="324" r:id="rId4"/>
    <p:sldId id="334" r:id="rId5"/>
    <p:sldId id="353" r:id="rId6"/>
    <p:sldId id="354" r:id="rId7"/>
    <p:sldId id="355" r:id="rId8"/>
    <p:sldId id="356" r:id="rId9"/>
    <p:sldId id="345" r:id="rId10"/>
    <p:sldId id="346" r:id="rId11"/>
    <p:sldId id="352" r:id="rId12"/>
    <p:sldId id="344" r:id="rId13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buClr>
        <a:schemeClr val="tx2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buClr>
        <a:schemeClr val="tx2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buClr>
        <a:schemeClr val="tx2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buClr>
        <a:schemeClr val="tx2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buClr>
        <a:schemeClr val="tx2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8720E"/>
    <a:srgbClr val="EAEAEA"/>
    <a:srgbClr val="99CCFF"/>
    <a:srgbClr val="DDDDDD"/>
    <a:srgbClr val="39721C"/>
    <a:srgbClr val="FFCC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89635" autoAdjust="0"/>
  </p:normalViewPr>
  <p:slideViewPr>
    <p:cSldViewPr snapToGrid="0">
      <p:cViewPr varScale="1">
        <p:scale>
          <a:sx n="133" d="100"/>
          <a:sy n="133" d="100"/>
        </p:scale>
        <p:origin x="-984" y="-90"/>
      </p:cViewPr>
      <p:guideLst>
        <p:guide orient="horz" pos="1490"/>
        <p:guide orient="horz" pos="898"/>
        <p:guide orient="horz" pos="1206"/>
        <p:guide orient="horz" pos="2161"/>
        <p:guide orient="horz" pos="141"/>
        <p:guide pos="2880"/>
        <p:guide pos="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2697A-6EB7-4011-960C-25DFE7693A9F}" type="doc">
      <dgm:prSet loTypeId="urn:microsoft.com/office/officeart/2005/8/layout/cycle3" loCatId="cycle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sl-SI"/>
        </a:p>
      </dgm:t>
    </dgm:pt>
    <dgm:pt modelId="{BBEA91AB-2EDE-4847-93FA-26BE9BB71E05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600" smtClean="0">
              <a:solidFill>
                <a:schemeClr val="tx1"/>
              </a:solidFill>
            </a:rPr>
            <a:t/>
          </a:r>
          <a:br>
            <a:rPr lang="en-US" sz="1600" smtClean="0">
              <a:solidFill>
                <a:schemeClr val="tx1"/>
              </a:solidFill>
            </a:rPr>
          </a:br>
          <a:r>
            <a:rPr lang="sl-SI" sz="2400" smtClean="0">
              <a:solidFill>
                <a:schemeClr val="tx1"/>
              </a:solidFill>
            </a:rPr>
            <a:t>Uporabnik</a:t>
          </a:r>
          <a:r>
            <a:rPr lang="en-US" sz="2400" smtClean="0">
              <a:solidFill>
                <a:schemeClr val="tx1"/>
              </a:solidFill>
            </a:rPr>
            <a:t/>
          </a:r>
          <a:br>
            <a:rPr lang="en-US" sz="2400" smtClean="0">
              <a:solidFill>
                <a:schemeClr val="tx1"/>
              </a:solidFill>
            </a:rPr>
          </a:br>
          <a:r>
            <a:rPr lang="sl-SI" sz="2400" smtClean="0">
              <a:solidFill>
                <a:schemeClr val="tx1"/>
              </a:solidFill>
            </a:rPr>
            <a:t>o</a:t>
          </a:r>
          <a:r>
            <a:rPr lang="sl-SI" sz="2000" smtClean="0">
              <a:solidFill>
                <a:schemeClr val="tx1"/>
              </a:solidFill>
            </a:rPr>
            <a:t>dpre / pregleda / odobri</a:t>
          </a:r>
          <a:r>
            <a:rPr lang="en-US" sz="2400" smtClean="0">
              <a:solidFill>
                <a:schemeClr val="tx1"/>
              </a:solidFill>
            </a:rPr>
            <a:t> </a:t>
          </a:r>
          <a:br>
            <a:rPr lang="en-US" sz="2400" smtClean="0">
              <a:solidFill>
                <a:schemeClr val="tx1"/>
              </a:solidFill>
            </a:rPr>
          </a:br>
          <a:r>
            <a:rPr lang="en-US" sz="2400" smtClean="0">
              <a:solidFill>
                <a:schemeClr val="tx1"/>
              </a:solidFill>
            </a:rPr>
            <a:t>do</a:t>
          </a:r>
          <a:r>
            <a:rPr lang="sl-SI" sz="2400" smtClean="0">
              <a:solidFill>
                <a:schemeClr val="tx1"/>
              </a:solidFill>
            </a:rPr>
            <a:t>k</a:t>
          </a:r>
          <a:r>
            <a:rPr lang="en-US" sz="2400" smtClean="0">
              <a:solidFill>
                <a:schemeClr val="tx1"/>
              </a:solidFill>
            </a:rPr>
            <a:t>ument</a:t>
          </a:r>
          <a:r>
            <a:rPr lang="en-US" sz="2700" dirty="0" smtClean="0"/>
            <a:t/>
          </a:r>
          <a:br>
            <a:rPr lang="en-US" sz="2700" dirty="0" smtClean="0"/>
          </a:br>
          <a:endParaRPr lang="en-US" sz="1600" dirty="0" smtClean="0">
            <a:solidFill>
              <a:schemeClr val="accent2">
                <a:lumMod val="20000"/>
                <a:lumOff val="80000"/>
              </a:schemeClr>
            </a:solidFill>
            <a:latin typeface="Consolas" pitchFamily="49" charset="0"/>
          </a:endParaRPr>
        </a:p>
      </dgm:t>
    </dgm:pt>
    <dgm:pt modelId="{8BDCC8E6-9B95-4B3B-911F-62F1BFA75C3F}" type="parTrans" cxnId="{EF60477C-0D64-42AC-8FDA-9C9F8F90BF83}">
      <dgm:prSet/>
      <dgm:spPr/>
      <dgm:t>
        <a:bodyPr/>
        <a:lstStyle/>
        <a:p>
          <a:endParaRPr lang="sl-SI"/>
        </a:p>
      </dgm:t>
    </dgm:pt>
    <dgm:pt modelId="{A95C47FC-1C77-4E7A-BA20-286E96A9CD99}" type="sibTrans" cxnId="{EF60477C-0D64-42AC-8FDA-9C9F8F90BF83}">
      <dgm:prSet/>
      <dgm:spPr/>
      <dgm:t>
        <a:bodyPr/>
        <a:lstStyle/>
        <a:p>
          <a:endParaRPr lang="sl-SI"/>
        </a:p>
      </dgm:t>
    </dgm:pt>
    <dgm:pt modelId="{7D04471A-43EC-4D40-B3AE-4F333C8D63B0}">
      <dgm:prSet phldrT="[Text]" custT="1"/>
      <dgm:spPr/>
      <dgm:t>
        <a:bodyPr/>
        <a:lstStyle/>
        <a:p>
          <a:r>
            <a:rPr lang="sl-SI" sz="2400" smtClean="0">
              <a:solidFill>
                <a:schemeClr val="tx1"/>
              </a:solidFill>
            </a:rPr>
            <a:t>Vsebina dokumenta se predpolni</a:t>
          </a:r>
          <a:endParaRPr lang="sl-SI" sz="2200">
            <a:solidFill>
              <a:schemeClr val="tx1"/>
            </a:solidFill>
          </a:endParaRPr>
        </a:p>
      </dgm:t>
    </dgm:pt>
    <dgm:pt modelId="{C45EC38B-8433-46C5-9E5E-6B958489702D}" type="parTrans" cxnId="{F673476D-2FCB-4EBD-A3E2-5C04B0C2FA2A}">
      <dgm:prSet/>
      <dgm:spPr/>
      <dgm:t>
        <a:bodyPr/>
        <a:lstStyle/>
        <a:p>
          <a:endParaRPr lang="sl-SI"/>
        </a:p>
      </dgm:t>
    </dgm:pt>
    <dgm:pt modelId="{3EE4EC3A-CEE8-4E0C-BFC9-E380D412E103}" type="sibTrans" cxnId="{F673476D-2FCB-4EBD-A3E2-5C04B0C2FA2A}">
      <dgm:prSet/>
      <dgm:spPr/>
      <dgm:t>
        <a:bodyPr/>
        <a:lstStyle/>
        <a:p>
          <a:endParaRPr lang="sl-SI"/>
        </a:p>
      </dgm:t>
    </dgm:pt>
    <dgm:pt modelId="{0BE33417-C42F-4314-8F07-15342FCC433C}">
      <dgm:prSet phldrT="[Text]" custT="1"/>
      <dgm:spPr/>
      <dgm:t>
        <a:bodyPr/>
        <a:lstStyle/>
        <a:p>
          <a:r>
            <a:rPr lang="sl-SI" sz="2400" smtClean="0">
              <a:solidFill>
                <a:schemeClr val="tx1"/>
              </a:solidFill>
            </a:rPr>
            <a:t>Glave se predpolnijo</a:t>
          </a:r>
          <a:endParaRPr lang="sl-SI" sz="1600">
            <a:solidFill>
              <a:schemeClr val="accent2">
                <a:lumMod val="20000"/>
                <a:lumOff val="80000"/>
              </a:schemeClr>
            </a:solidFill>
            <a:latin typeface="Consolas" pitchFamily="49" charset="0"/>
          </a:endParaRPr>
        </a:p>
      </dgm:t>
    </dgm:pt>
    <dgm:pt modelId="{8C671711-FB11-427F-B4A2-D21E989A42EF}" type="parTrans" cxnId="{83703933-01E4-4D49-88A1-EED884899527}">
      <dgm:prSet/>
      <dgm:spPr/>
      <dgm:t>
        <a:bodyPr/>
        <a:lstStyle/>
        <a:p>
          <a:endParaRPr lang="sl-SI"/>
        </a:p>
      </dgm:t>
    </dgm:pt>
    <dgm:pt modelId="{D37D5643-8BAC-4AE3-8CCF-64B2EF9951F8}" type="sibTrans" cxnId="{83703933-01E4-4D49-88A1-EED884899527}">
      <dgm:prSet/>
      <dgm:spPr/>
      <dgm:t>
        <a:bodyPr/>
        <a:lstStyle/>
        <a:p>
          <a:endParaRPr lang="sl-SI"/>
        </a:p>
      </dgm:t>
    </dgm:pt>
    <dgm:pt modelId="{A5B1AC88-7D81-42D1-9EFB-FAC33E524375}">
      <dgm:prSet phldrT="[Text]" custT="1"/>
      <dgm:spPr/>
      <dgm:t>
        <a:bodyPr/>
        <a:lstStyle/>
        <a:p>
          <a:r>
            <a:rPr lang="sl-SI" sz="2400" b="0" smtClean="0">
              <a:solidFill>
                <a:schemeClr val="tx1"/>
              </a:solidFill>
            </a:rPr>
            <a:t>Noge se predpolnijo</a:t>
          </a:r>
          <a:endParaRPr lang="sl-SI" sz="1600" b="0"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64209AC-CE94-44BC-A8EF-4DB724702A67}" type="parTrans" cxnId="{BBF9AA0F-B847-44E4-BC9B-6B5C6D028055}">
      <dgm:prSet/>
      <dgm:spPr/>
      <dgm:t>
        <a:bodyPr/>
        <a:lstStyle/>
        <a:p>
          <a:endParaRPr lang="sl-SI"/>
        </a:p>
      </dgm:t>
    </dgm:pt>
    <dgm:pt modelId="{76D2475A-1CDA-4FA4-8D62-1B7DF85BEC75}" type="sibTrans" cxnId="{BBF9AA0F-B847-44E4-BC9B-6B5C6D028055}">
      <dgm:prSet/>
      <dgm:spPr/>
      <dgm:t>
        <a:bodyPr/>
        <a:lstStyle/>
        <a:p>
          <a:endParaRPr lang="sl-SI"/>
        </a:p>
      </dgm:t>
    </dgm:pt>
    <dgm:pt modelId="{F957E44F-80EF-4534-B2DA-0466B9917500}">
      <dgm:prSet phldrT="[Text]" custT="1"/>
      <dgm:spPr/>
      <dgm:t>
        <a:bodyPr/>
        <a:lstStyle/>
        <a:p>
          <a:r>
            <a:rPr lang="sl-SI" sz="2400" smtClean="0">
              <a:solidFill>
                <a:schemeClr val="tx1"/>
              </a:solidFill>
            </a:rPr>
            <a:t>Zaznamki se predpolnijo</a:t>
          </a:r>
          <a:endParaRPr lang="sl-SI" sz="3600">
            <a:solidFill>
              <a:schemeClr val="tx1"/>
            </a:solidFill>
          </a:endParaRPr>
        </a:p>
      </dgm:t>
    </dgm:pt>
    <dgm:pt modelId="{04FFB3ED-8B6D-4413-B566-AE14C39AD891}" type="parTrans" cxnId="{F2C2DC37-82FE-44F6-87B1-42B16F4C7630}">
      <dgm:prSet/>
      <dgm:spPr/>
      <dgm:t>
        <a:bodyPr/>
        <a:lstStyle/>
        <a:p>
          <a:endParaRPr lang="sl-SI"/>
        </a:p>
      </dgm:t>
    </dgm:pt>
    <dgm:pt modelId="{3EDF6993-72AE-40DC-A648-811EFAD75C25}" type="sibTrans" cxnId="{F2C2DC37-82FE-44F6-87B1-42B16F4C7630}">
      <dgm:prSet/>
      <dgm:spPr/>
      <dgm:t>
        <a:bodyPr/>
        <a:lstStyle/>
        <a:p>
          <a:endParaRPr lang="sl-SI"/>
        </a:p>
      </dgm:t>
    </dgm:pt>
    <dgm:pt modelId="{4F51F787-E1CF-4795-A191-D4802E199E00}">
      <dgm:prSet phldrT="[Text]" custT="1"/>
      <dgm:spPr/>
      <dgm:t>
        <a:bodyPr/>
        <a:lstStyle/>
        <a:p>
          <a:r>
            <a:rPr lang="sl-SI" sz="2400" smtClean="0">
              <a:solidFill>
                <a:schemeClr val="tx1"/>
              </a:solidFill>
            </a:rPr>
            <a:t>Sekcije dokumenta se zaklenejo</a:t>
          </a:r>
          <a:endParaRPr lang="sl-SI" sz="2400">
            <a:solidFill>
              <a:schemeClr val="tx1"/>
            </a:solidFill>
          </a:endParaRPr>
        </a:p>
      </dgm:t>
    </dgm:pt>
    <dgm:pt modelId="{8B580AF0-F360-4D86-9359-99547B26B44B}" type="parTrans" cxnId="{83F008DA-A4D7-426B-B1FD-338BB4D300FC}">
      <dgm:prSet/>
      <dgm:spPr/>
      <dgm:t>
        <a:bodyPr/>
        <a:lstStyle/>
        <a:p>
          <a:endParaRPr lang="sl-SI"/>
        </a:p>
      </dgm:t>
    </dgm:pt>
    <dgm:pt modelId="{9E9EB7D2-61D8-4236-9091-F500AD4C6381}" type="sibTrans" cxnId="{83F008DA-A4D7-426B-B1FD-338BB4D300FC}">
      <dgm:prSet/>
      <dgm:spPr/>
      <dgm:t>
        <a:bodyPr/>
        <a:lstStyle/>
        <a:p>
          <a:endParaRPr lang="sl-SI"/>
        </a:p>
      </dgm:t>
    </dgm:pt>
    <dgm:pt modelId="{E206E0B3-8FC1-4C72-94FB-CF13B95F61AA}" type="pres">
      <dgm:prSet presAssocID="{5672697A-6EB7-4011-960C-25DFE7693A9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2AA64596-3373-4FC2-B2E5-22095B80C024}" type="pres">
      <dgm:prSet presAssocID="{5672697A-6EB7-4011-960C-25DFE7693A9F}" presName="cycle" presStyleCnt="0"/>
      <dgm:spPr/>
    </dgm:pt>
    <dgm:pt modelId="{5DAB34BB-3858-4C77-A901-E3A279138F0E}" type="pres">
      <dgm:prSet presAssocID="{BBEA91AB-2EDE-4847-93FA-26BE9BB71E05}" presName="nodeFirstNode" presStyleLbl="node1" presStyleIdx="0" presStyleCnt="6" custScaleX="170335" custScaleY="121180" custRadScaleRad="14565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690E45E-960D-4C87-B364-73A4F96D0C6A}" type="pres">
      <dgm:prSet presAssocID="{A95C47FC-1C77-4E7A-BA20-286E96A9CD99}" presName="sibTransFirstNode" presStyleLbl="bgShp" presStyleIdx="0" presStyleCnt="1"/>
      <dgm:spPr/>
      <dgm:t>
        <a:bodyPr/>
        <a:lstStyle/>
        <a:p>
          <a:endParaRPr lang="sl-SI"/>
        </a:p>
      </dgm:t>
    </dgm:pt>
    <dgm:pt modelId="{C1F58E12-58E2-430A-B321-3627493D3FAE}" type="pres">
      <dgm:prSet presAssocID="{7D04471A-43EC-4D40-B3AE-4F333C8D63B0}" presName="nodeFollowingNodes" presStyleLbl="node1" presStyleIdx="1" presStyleCnt="6" custScaleX="145795" custScaleY="137775" custRadScaleRad="141994" custRadScaleInc="2575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274622A-E2AF-4395-9C66-62A4F6ECF53F}" type="pres">
      <dgm:prSet presAssocID="{0BE33417-C42F-4314-8F07-15342FCC433C}" presName="nodeFollowingNodes" presStyleLbl="node1" presStyleIdx="2" presStyleCnt="6" custScaleX="133164" custRadScaleRad="118644" custRadScaleInc="-18348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853E179-BF29-409F-9040-8EC0CD4F507E}" type="pres">
      <dgm:prSet presAssocID="{A5B1AC88-7D81-42D1-9EFB-FAC33E524375}" presName="nodeFollowingNodes" presStyleLbl="node1" presStyleIdx="3" presStyleCnt="6" custRadScaleRad="119771" custRadScaleInc="1918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2A31648-998C-4AA5-8847-5FCFF73C611F}" type="pres">
      <dgm:prSet presAssocID="{F957E44F-80EF-4534-B2DA-0466B9917500}" presName="nodeFollowingNodes" presStyleLbl="node1" presStyleIdx="4" presStyleCnt="6" custScaleX="133980" custScaleY="144304" custRadScaleRad="127007" custRadScaleInc="2803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46DB411-D730-489B-B3E2-9C4738B31F95}" type="pres">
      <dgm:prSet presAssocID="{4F51F787-E1CF-4795-A191-D4802E199E00}" presName="nodeFollowingNodes" presStyleLbl="node1" presStyleIdx="5" presStyleCnt="6" custScaleX="132218" custScaleY="116931" custRadScaleRad="140003" custRadScaleInc="-1297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F2C2DC37-82FE-44F6-87B1-42B16F4C7630}" srcId="{5672697A-6EB7-4011-960C-25DFE7693A9F}" destId="{F957E44F-80EF-4534-B2DA-0466B9917500}" srcOrd="4" destOrd="0" parTransId="{04FFB3ED-8B6D-4413-B566-AE14C39AD891}" sibTransId="{3EDF6993-72AE-40DC-A648-811EFAD75C25}"/>
    <dgm:cxn modelId="{36A0A1BC-238D-49B7-9227-D28EC7771A22}" type="presOf" srcId="{F957E44F-80EF-4534-B2DA-0466B9917500}" destId="{02A31648-998C-4AA5-8847-5FCFF73C611F}" srcOrd="0" destOrd="0" presId="urn:microsoft.com/office/officeart/2005/8/layout/cycle3"/>
    <dgm:cxn modelId="{2D2988AE-C395-4537-8E65-2D42818A7175}" type="presOf" srcId="{BBEA91AB-2EDE-4847-93FA-26BE9BB71E05}" destId="{5DAB34BB-3858-4C77-A901-E3A279138F0E}" srcOrd="0" destOrd="0" presId="urn:microsoft.com/office/officeart/2005/8/layout/cycle3"/>
    <dgm:cxn modelId="{83F008DA-A4D7-426B-B1FD-338BB4D300FC}" srcId="{5672697A-6EB7-4011-960C-25DFE7693A9F}" destId="{4F51F787-E1CF-4795-A191-D4802E199E00}" srcOrd="5" destOrd="0" parTransId="{8B580AF0-F360-4D86-9359-99547B26B44B}" sibTransId="{9E9EB7D2-61D8-4236-9091-F500AD4C6381}"/>
    <dgm:cxn modelId="{CEF2885B-AE45-478D-869F-75CCCFA38AEE}" type="presOf" srcId="{4F51F787-E1CF-4795-A191-D4802E199E00}" destId="{846DB411-D730-489B-B3E2-9C4738B31F95}" srcOrd="0" destOrd="0" presId="urn:microsoft.com/office/officeart/2005/8/layout/cycle3"/>
    <dgm:cxn modelId="{83703933-01E4-4D49-88A1-EED884899527}" srcId="{5672697A-6EB7-4011-960C-25DFE7693A9F}" destId="{0BE33417-C42F-4314-8F07-15342FCC433C}" srcOrd="2" destOrd="0" parTransId="{8C671711-FB11-427F-B4A2-D21E989A42EF}" sibTransId="{D37D5643-8BAC-4AE3-8CCF-64B2EF9951F8}"/>
    <dgm:cxn modelId="{A3E417E0-BD37-48E0-952D-7E65533AC327}" type="presOf" srcId="{0BE33417-C42F-4314-8F07-15342FCC433C}" destId="{3274622A-E2AF-4395-9C66-62A4F6ECF53F}" srcOrd="0" destOrd="0" presId="urn:microsoft.com/office/officeart/2005/8/layout/cycle3"/>
    <dgm:cxn modelId="{65F10838-8C34-4533-AD5E-94C169C380FF}" type="presOf" srcId="{A95C47FC-1C77-4E7A-BA20-286E96A9CD99}" destId="{7690E45E-960D-4C87-B364-73A4F96D0C6A}" srcOrd="0" destOrd="0" presId="urn:microsoft.com/office/officeart/2005/8/layout/cycle3"/>
    <dgm:cxn modelId="{6856097F-3A16-4463-8FA6-0E0E528777C3}" type="presOf" srcId="{A5B1AC88-7D81-42D1-9EFB-FAC33E524375}" destId="{A853E179-BF29-409F-9040-8EC0CD4F507E}" srcOrd="0" destOrd="0" presId="urn:microsoft.com/office/officeart/2005/8/layout/cycle3"/>
    <dgm:cxn modelId="{A46BB77C-D877-4CA2-8B66-46202AE3CC88}" type="presOf" srcId="{7D04471A-43EC-4D40-B3AE-4F333C8D63B0}" destId="{C1F58E12-58E2-430A-B321-3627493D3FAE}" srcOrd="0" destOrd="0" presId="urn:microsoft.com/office/officeart/2005/8/layout/cycle3"/>
    <dgm:cxn modelId="{188B309F-E4C8-4DD1-9979-7FB930F5D4A8}" type="presOf" srcId="{5672697A-6EB7-4011-960C-25DFE7693A9F}" destId="{E206E0B3-8FC1-4C72-94FB-CF13B95F61AA}" srcOrd="0" destOrd="0" presId="urn:microsoft.com/office/officeart/2005/8/layout/cycle3"/>
    <dgm:cxn modelId="{F673476D-2FCB-4EBD-A3E2-5C04B0C2FA2A}" srcId="{5672697A-6EB7-4011-960C-25DFE7693A9F}" destId="{7D04471A-43EC-4D40-B3AE-4F333C8D63B0}" srcOrd="1" destOrd="0" parTransId="{C45EC38B-8433-46C5-9E5E-6B958489702D}" sibTransId="{3EE4EC3A-CEE8-4E0C-BFC9-E380D412E103}"/>
    <dgm:cxn modelId="{BBF9AA0F-B847-44E4-BC9B-6B5C6D028055}" srcId="{5672697A-6EB7-4011-960C-25DFE7693A9F}" destId="{A5B1AC88-7D81-42D1-9EFB-FAC33E524375}" srcOrd="3" destOrd="0" parTransId="{364209AC-CE94-44BC-A8EF-4DB724702A67}" sibTransId="{76D2475A-1CDA-4FA4-8D62-1B7DF85BEC75}"/>
    <dgm:cxn modelId="{EF60477C-0D64-42AC-8FDA-9C9F8F90BF83}" srcId="{5672697A-6EB7-4011-960C-25DFE7693A9F}" destId="{BBEA91AB-2EDE-4847-93FA-26BE9BB71E05}" srcOrd="0" destOrd="0" parTransId="{8BDCC8E6-9B95-4B3B-911F-62F1BFA75C3F}" sibTransId="{A95C47FC-1C77-4E7A-BA20-286E96A9CD99}"/>
    <dgm:cxn modelId="{7E04731B-F2A5-4EAB-B58C-53F8BEBC565D}" type="presParOf" srcId="{E206E0B3-8FC1-4C72-94FB-CF13B95F61AA}" destId="{2AA64596-3373-4FC2-B2E5-22095B80C024}" srcOrd="0" destOrd="0" presId="urn:microsoft.com/office/officeart/2005/8/layout/cycle3"/>
    <dgm:cxn modelId="{EA634937-DEDE-41F0-80B2-33E251F7DD20}" type="presParOf" srcId="{2AA64596-3373-4FC2-B2E5-22095B80C024}" destId="{5DAB34BB-3858-4C77-A901-E3A279138F0E}" srcOrd="0" destOrd="0" presId="urn:microsoft.com/office/officeart/2005/8/layout/cycle3"/>
    <dgm:cxn modelId="{93093B55-56A6-4329-B154-00C9BC97FA0A}" type="presParOf" srcId="{2AA64596-3373-4FC2-B2E5-22095B80C024}" destId="{7690E45E-960D-4C87-B364-73A4F96D0C6A}" srcOrd="1" destOrd="0" presId="urn:microsoft.com/office/officeart/2005/8/layout/cycle3"/>
    <dgm:cxn modelId="{1A0CE25E-E908-4E0D-8693-F6015D6A9E6A}" type="presParOf" srcId="{2AA64596-3373-4FC2-B2E5-22095B80C024}" destId="{C1F58E12-58E2-430A-B321-3627493D3FAE}" srcOrd="2" destOrd="0" presId="urn:microsoft.com/office/officeart/2005/8/layout/cycle3"/>
    <dgm:cxn modelId="{BF4AD285-C80E-4136-994D-C50FD4018419}" type="presParOf" srcId="{2AA64596-3373-4FC2-B2E5-22095B80C024}" destId="{3274622A-E2AF-4395-9C66-62A4F6ECF53F}" srcOrd="3" destOrd="0" presId="urn:microsoft.com/office/officeart/2005/8/layout/cycle3"/>
    <dgm:cxn modelId="{DC58E8CC-A80F-42D5-98BE-B8FA1DA33DFE}" type="presParOf" srcId="{2AA64596-3373-4FC2-B2E5-22095B80C024}" destId="{A853E179-BF29-409F-9040-8EC0CD4F507E}" srcOrd="4" destOrd="0" presId="urn:microsoft.com/office/officeart/2005/8/layout/cycle3"/>
    <dgm:cxn modelId="{770B91A7-884C-4C3E-8F11-1B7D7BE55BA8}" type="presParOf" srcId="{2AA64596-3373-4FC2-B2E5-22095B80C024}" destId="{02A31648-998C-4AA5-8847-5FCFF73C611F}" srcOrd="5" destOrd="0" presId="urn:microsoft.com/office/officeart/2005/8/layout/cycle3"/>
    <dgm:cxn modelId="{7FD63F2B-1B75-45AB-A91E-CCA0F01E7142}" type="presParOf" srcId="{2AA64596-3373-4FC2-B2E5-22095B80C024}" destId="{846DB411-D730-489B-B3E2-9C4738B31F95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3C56F0-330F-46A3-A550-04AD49BE177E}" type="doc">
      <dgm:prSet loTypeId="urn:microsoft.com/office/officeart/2005/8/layout/cycle1" loCatId="cycle" qsTypeId="urn:microsoft.com/office/officeart/2005/8/quickstyle/simple1" qsCatId="simple" csTypeId="urn:microsoft.com/office/officeart/2005/8/colors/accent2_4" csCatId="accent2" phldr="0"/>
      <dgm:spPr/>
      <dgm:t>
        <a:bodyPr/>
        <a:lstStyle/>
        <a:p>
          <a:endParaRPr lang="sl-SI"/>
        </a:p>
      </dgm:t>
    </dgm:pt>
    <dgm:pt modelId="{B9F62999-FDC0-4AC8-A944-FD17D7F318CD}">
      <dgm:prSet phldrT="[Text]" phldr="1"/>
      <dgm:spPr/>
      <dgm:t>
        <a:bodyPr/>
        <a:lstStyle/>
        <a:p>
          <a:endParaRPr lang="sl-SI"/>
        </a:p>
      </dgm:t>
    </dgm:pt>
    <dgm:pt modelId="{31294D06-AEE1-4F18-88CC-56921E702341}" type="parTrans" cxnId="{A9CA3EB1-707F-4DC1-85E1-D1B9E6D223AB}">
      <dgm:prSet/>
      <dgm:spPr/>
      <dgm:t>
        <a:bodyPr/>
        <a:lstStyle/>
        <a:p>
          <a:endParaRPr lang="sl-SI"/>
        </a:p>
      </dgm:t>
    </dgm:pt>
    <dgm:pt modelId="{6130021D-3891-4E9E-9DE6-89695123D23C}" type="sibTrans" cxnId="{A9CA3EB1-707F-4DC1-85E1-D1B9E6D223AB}">
      <dgm:prSet/>
      <dgm:spPr/>
      <dgm:t>
        <a:bodyPr/>
        <a:lstStyle/>
        <a:p>
          <a:endParaRPr lang="sl-SI"/>
        </a:p>
      </dgm:t>
    </dgm:pt>
    <dgm:pt modelId="{1A307F2C-1FD9-4E00-B9C7-CAFDFE7C4334}">
      <dgm:prSet phldrT="[Text]" phldr="1"/>
      <dgm:spPr/>
      <dgm:t>
        <a:bodyPr/>
        <a:lstStyle/>
        <a:p>
          <a:endParaRPr lang="sl-SI"/>
        </a:p>
      </dgm:t>
    </dgm:pt>
    <dgm:pt modelId="{75653E3B-7E64-4583-9401-72AD7DB87737}" type="parTrans" cxnId="{1D4B97C8-00FD-4B41-BA2D-B8DCD3589F20}">
      <dgm:prSet/>
      <dgm:spPr/>
      <dgm:t>
        <a:bodyPr/>
        <a:lstStyle/>
        <a:p>
          <a:endParaRPr lang="sl-SI"/>
        </a:p>
      </dgm:t>
    </dgm:pt>
    <dgm:pt modelId="{D7759AB4-72EA-4B61-A06E-8F27ED5E1A14}" type="sibTrans" cxnId="{1D4B97C8-00FD-4B41-BA2D-B8DCD3589F20}">
      <dgm:prSet/>
      <dgm:spPr/>
      <dgm:t>
        <a:bodyPr/>
        <a:lstStyle/>
        <a:p>
          <a:endParaRPr lang="sl-SI"/>
        </a:p>
      </dgm:t>
    </dgm:pt>
    <dgm:pt modelId="{50AF6D9B-0BCF-4249-B72C-FD592A2ED2BA}">
      <dgm:prSet phldrT="[Text]" phldr="1"/>
      <dgm:spPr/>
      <dgm:t>
        <a:bodyPr/>
        <a:lstStyle/>
        <a:p>
          <a:endParaRPr lang="sl-SI"/>
        </a:p>
      </dgm:t>
    </dgm:pt>
    <dgm:pt modelId="{54481320-6726-48BB-899B-F4EF61A56DFD}" type="parTrans" cxnId="{AAF6306A-0DD8-44A5-B21A-68EF40FBEDCB}">
      <dgm:prSet/>
      <dgm:spPr/>
      <dgm:t>
        <a:bodyPr/>
        <a:lstStyle/>
        <a:p>
          <a:endParaRPr lang="sl-SI"/>
        </a:p>
      </dgm:t>
    </dgm:pt>
    <dgm:pt modelId="{4CC56DA8-7724-4089-9338-8066E3C6AFE3}" type="sibTrans" cxnId="{AAF6306A-0DD8-44A5-B21A-68EF40FBEDCB}">
      <dgm:prSet/>
      <dgm:spPr/>
      <dgm:t>
        <a:bodyPr/>
        <a:lstStyle/>
        <a:p>
          <a:endParaRPr lang="sl-SI"/>
        </a:p>
      </dgm:t>
    </dgm:pt>
    <dgm:pt modelId="{CA459B34-831F-44B2-949A-EFA77708BAC3}">
      <dgm:prSet phldrT="[Text]" phldr="1"/>
      <dgm:spPr/>
      <dgm:t>
        <a:bodyPr/>
        <a:lstStyle/>
        <a:p>
          <a:endParaRPr lang="sl-SI"/>
        </a:p>
      </dgm:t>
    </dgm:pt>
    <dgm:pt modelId="{575F788A-8DFA-4D3C-AF8D-A5EE68373404}" type="parTrans" cxnId="{92A91B44-D75E-48E1-8486-4F3B5F22EEAC}">
      <dgm:prSet/>
      <dgm:spPr/>
      <dgm:t>
        <a:bodyPr/>
        <a:lstStyle/>
        <a:p>
          <a:endParaRPr lang="sl-SI"/>
        </a:p>
      </dgm:t>
    </dgm:pt>
    <dgm:pt modelId="{6987A12E-3FBC-4364-85BE-46B9A2197607}" type="sibTrans" cxnId="{92A91B44-D75E-48E1-8486-4F3B5F22EEAC}">
      <dgm:prSet/>
      <dgm:spPr/>
      <dgm:t>
        <a:bodyPr/>
        <a:lstStyle/>
        <a:p>
          <a:endParaRPr lang="sl-SI"/>
        </a:p>
      </dgm:t>
    </dgm:pt>
    <dgm:pt modelId="{09D77B86-DF27-41DF-BB20-E8ED82C526B5}">
      <dgm:prSet phldrT="[Text]" phldr="1"/>
      <dgm:spPr/>
      <dgm:t>
        <a:bodyPr/>
        <a:lstStyle/>
        <a:p>
          <a:endParaRPr lang="sl-SI"/>
        </a:p>
      </dgm:t>
    </dgm:pt>
    <dgm:pt modelId="{43678425-5B0C-4E19-8B04-F566A58980BE}" type="parTrans" cxnId="{0C3FD0AF-2180-4863-92AA-E9C2035BBF9D}">
      <dgm:prSet/>
      <dgm:spPr/>
      <dgm:t>
        <a:bodyPr/>
        <a:lstStyle/>
        <a:p>
          <a:endParaRPr lang="sl-SI"/>
        </a:p>
      </dgm:t>
    </dgm:pt>
    <dgm:pt modelId="{3327A6A8-990F-4E5D-A36D-22EC330C60CC}" type="sibTrans" cxnId="{0C3FD0AF-2180-4863-92AA-E9C2035BBF9D}">
      <dgm:prSet/>
      <dgm:spPr/>
      <dgm:t>
        <a:bodyPr/>
        <a:lstStyle/>
        <a:p>
          <a:endParaRPr lang="sl-SI"/>
        </a:p>
      </dgm:t>
    </dgm:pt>
    <dgm:pt modelId="{80485642-3503-42D9-9AA7-CF73DAD6055C}" type="pres">
      <dgm:prSet presAssocID="{E33C56F0-330F-46A3-A550-04AD49BE177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F83418C6-3AFB-42DD-8600-ABE1F72F72B2}" type="pres">
      <dgm:prSet presAssocID="{B9F62999-FDC0-4AC8-A944-FD17D7F318CD}" presName="dummy" presStyleCnt="0"/>
      <dgm:spPr/>
    </dgm:pt>
    <dgm:pt modelId="{113726C6-4C3E-4E52-80AF-EE9C681B751B}" type="pres">
      <dgm:prSet presAssocID="{B9F62999-FDC0-4AC8-A944-FD17D7F318CD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B5AC4BF-65BF-4EA8-B7EF-A127D5737991}" type="pres">
      <dgm:prSet presAssocID="{6130021D-3891-4E9E-9DE6-89695123D23C}" presName="sibTrans" presStyleLbl="node1" presStyleIdx="0" presStyleCnt="5"/>
      <dgm:spPr/>
      <dgm:t>
        <a:bodyPr/>
        <a:lstStyle/>
        <a:p>
          <a:endParaRPr lang="sl-SI"/>
        </a:p>
      </dgm:t>
    </dgm:pt>
    <dgm:pt modelId="{565E61F4-F066-4EBA-B949-28FDFCD49AEA}" type="pres">
      <dgm:prSet presAssocID="{1A307F2C-1FD9-4E00-B9C7-CAFDFE7C4334}" presName="dummy" presStyleCnt="0"/>
      <dgm:spPr/>
    </dgm:pt>
    <dgm:pt modelId="{72706914-CCEE-4B92-8EC3-4C25361B5BF2}" type="pres">
      <dgm:prSet presAssocID="{1A307F2C-1FD9-4E00-B9C7-CAFDFE7C4334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DD9FF97-6803-4C86-8D4E-A6E838A34272}" type="pres">
      <dgm:prSet presAssocID="{D7759AB4-72EA-4B61-A06E-8F27ED5E1A14}" presName="sibTrans" presStyleLbl="node1" presStyleIdx="1" presStyleCnt="5"/>
      <dgm:spPr/>
      <dgm:t>
        <a:bodyPr/>
        <a:lstStyle/>
        <a:p>
          <a:endParaRPr lang="sl-SI"/>
        </a:p>
      </dgm:t>
    </dgm:pt>
    <dgm:pt modelId="{C8F8B08B-A585-4CA5-8BCB-CF6CBF50BB09}" type="pres">
      <dgm:prSet presAssocID="{50AF6D9B-0BCF-4249-B72C-FD592A2ED2BA}" presName="dummy" presStyleCnt="0"/>
      <dgm:spPr/>
    </dgm:pt>
    <dgm:pt modelId="{8C8CC77C-F32F-4909-BDB4-CA2C24BDE2E8}" type="pres">
      <dgm:prSet presAssocID="{50AF6D9B-0BCF-4249-B72C-FD592A2ED2BA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ABBFA98-FCA1-4DA1-9644-49C590326C9B}" type="pres">
      <dgm:prSet presAssocID="{4CC56DA8-7724-4089-9338-8066E3C6AFE3}" presName="sibTrans" presStyleLbl="node1" presStyleIdx="2" presStyleCnt="5"/>
      <dgm:spPr/>
      <dgm:t>
        <a:bodyPr/>
        <a:lstStyle/>
        <a:p>
          <a:endParaRPr lang="sl-SI"/>
        </a:p>
      </dgm:t>
    </dgm:pt>
    <dgm:pt modelId="{AE0FCE2E-5B82-4C4E-89FE-2D892DE8E745}" type="pres">
      <dgm:prSet presAssocID="{CA459B34-831F-44B2-949A-EFA77708BAC3}" presName="dummy" presStyleCnt="0"/>
      <dgm:spPr/>
    </dgm:pt>
    <dgm:pt modelId="{D1C6852E-1FF4-4C6E-ACC5-8ECD8E1947AE}" type="pres">
      <dgm:prSet presAssocID="{CA459B34-831F-44B2-949A-EFA77708BAC3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9C9CA9C-532C-437A-A85A-11058B5DD001}" type="pres">
      <dgm:prSet presAssocID="{6987A12E-3FBC-4364-85BE-46B9A2197607}" presName="sibTrans" presStyleLbl="node1" presStyleIdx="3" presStyleCnt="5"/>
      <dgm:spPr/>
      <dgm:t>
        <a:bodyPr/>
        <a:lstStyle/>
        <a:p>
          <a:endParaRPr lang="sl-SI"/>
        </a:p>
      </dgm:t>
    </dgm:pt>
    <dgm:pt modelId="{8DCE540E-9D93-4853-9B1B-73D1E8C69E26}" type="pres">
      <dgm:prSet presAssocID="{09D77B86-DF27-41DF-BB20-E8ED82C526B5}" presName="dummy" presStyleCnt="0"/>
      <dgm:spPr/>
    </dgm:pt>
    <dgm:pt modelId="{8DDB587A-462E-418A-A820-29102CB7BC9D}" type="pres">
      <dgm:prSet presAssocID="{09D77B86-DF27-41DF-BB20-E8ED82C526B5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17FB047-7D35-4D41-8E86-25F11C7472DC}" type="pres">
      <dgm:prSet presAssocID="{3327A6A8-990F-4E5D-A36D-22EC330C60CC}" presName="sibTrans" presStyleLbl="node1" presStyleIdx="4" presStyleCnt="5"/>
      <dgm:spPr/>
      <dgm:t>
        <a:bodyPr/>
        <a:lstStyle/>
        <a:p>
          <a:endParaRPr lang="sl-SI"/>
        </a:p>
      </dgm:t>
    </dgm:pt>
  </dgm:ptLst>
  <dgm:cxnLst>
    <dgm:cxn modelId="{B7BF8B74-3F22-4FE0-B3A8-8940CE3CCA8A}" type="presOf" srcId="{1A307F2C-1FD9-4E00-B9C7-CAFDFE7C4334}" destId="{72706914-CCEE-4B92-8EC3-4C25361B5BF2}" srcOrd="0" destOrd="0" presId="urn:microsoft.com/office/officeart/2005/8/layout/cycle1"/>
    <dgm:cxn modelId="{0C31E766-335A-458A-98EA-7563CE2A58B7}" type="presOf" srcId="{4CC56DA8-7724-4089-9338-8066E3C6AFE3}" destId="{1ABBFA98-FCA1-4DA1-9644-49C590326C9B}" srcOrd="0" destOrd="0" presId="urn:microsoft.com/office/officeart/2005/8/layout/cycle1"/>
    <dgm:cxn modelId="{A9CA3EB1-707F-4DC1-85E1-D1B9E6D223AB}" srcId="{E33C56F0-330F-46A3-A550-04AD49BE177E}" destId="{B9F62999-FDC0-4AC8-A944-FD17D7F318CD}" srcOrd="0" destOrd="0" parTransId="{31294D06-AEE1-4F18-88CC-56921E702341}" sibTransId="{6130021D-3891-4E9E-9DE6-89695123D23C}"/>
    <dgm:cxn modelId="{4CF61C93-9127-410E-802E-ECC1D7E9EF46}" type="presOf" srcId="{CA459B34-831F-44B2-949A-EFA77708BAC3}" destId="{D1C6852E-1FF4-4C6E-ACC5-8ECD8E1947AE}" srcOrd="0" destOrd="0" presId="urn:microsoft.com/office/officeart/2005/8/layout/cycle1"/>
    <dgm:cxn modelId="{000141EE-9F58-4C7E-8AC9-F07C8042A27B}" type="presOf" srcId="{3327A6A8-990F-4E5D-A36D-22EC330C60CC}" destId="{717FB047-7D35-4D41-8E86-25F11C7472DC}" srcOrd="0" destOrd="0" presId="urn:microsoft.com/office/officeart/2005/8/layout/cycle1"/>
    <dgm:cxn modelId="{9D7D3677-62CC-4908-A9B4-0D0F381AEE39}" type="presOf" srcId="{B9F62999-FDC0-4AC8-A944-FD17D7F318CD}" destId="{113726C6-4C3E-4E52-80AF-EE9C681B751B}" srcOrd="0" destOrd="0" presId="urn:microsoft.com/office/officeart/2005/8/layout/cycle1"/>
    <dgm:cxn modelId="{29E1C53B-FA62-411B-8E98-188BE593D9C8}" type="presOf" srcId="{E33C56F0-330F-46A3-A550-04AD49BE177E}" destId="{80485642-3503-42D9-9AA7-CF73DAD6055C}" srcOrd="0" destOrd="0" presId="urn:microsoft.com/office/officeart/2005/8/layout/cycle1"/>
    <dgm:cxn modelId="{0C3FD0AF-2180-4863-92AA-E9C2035BBF9D}" srcId="{E33C56F0-330F-46A3-A550-04AD49BE177E}" destId="{09D77B86-DF27-41DF-BB20-E8ED82C526B5}" srcOrd="4" destOrd="0" parTransId="{43678425-5B0C-4E19-8B04-F566A58980BE}" sibTransId="{3327A6A8-990F-4E5D-A36D-22EC330C60CC}"/>
    <dgm:cxn modelId="{92A91B44-D75E-48E1-8486-4F3B5F22EEAC}" srcId="{E33C56F0-330F-46A3-A550-04AD49BE177E}" destId="{CA459B34-831F-44B2-949A-EFA77708BAC3}" srcOrd="3" destOrd="0" parTransId="{575F788A-8DFA-4D3C-AF8D-A5EE68373404}" sibTransId="{6987A12E-3FBC-4364-85BE-46B9A2197607}"/>
    <dgm:cxn modelId="{FDEC79C3-2ABB-4DF1-B0B6-CCB142832544}" type="presOf" srcId="{6130021D-3891-4E9E-9DE6-89695123D23C}" destId="{1B5AC4BF-65BF-4EA8-B7EF-A127D5737991}" srcOrd="0" destOrd="0" presId="urn:microsoft.com/office/officeart/2005/8/layout/cycle1"/>
    <dgm:cxn modelId="{AAF6306A-0DD8-44A5-B21A-68EF40FBEDCB}" srcId="{E33C56F0-330F-46A3-A550-04AD49BE177E}" destId="{50AF6D9B-0BCF-4249-B72C-FD592A2ED2BA}" srcOrd="2" destOrd="0" parTransId="{54481320-6726-48BB-899B-F4EF61A56DFD}" sibTransId="{4CC56DA8-7724-4089-9338-8066E3C6AFE3}"/>
    <dgm:cxn modelId="{D5C27B8A-00F4-4DB4-8651-DABDA6A53AA2}" type="presOf" srcId="{D7759AB4-72EA-4B61-A06E-8F27ED5E1A14}" destId="{3DD9FF97-6803-4C86-8D4E-A6E838A34272}" srcOrd="0" destOrd="0" presId="urn:microsoft.com/office/officeart/2005/8/layout/cycle1"/>
    <dgm:cxn modelId="{DA38436D-D786-4DA7-B8F9-FE6851506A68}" type="presOf" srcId="{6987A12E-3FBC-4364-85BE-46B9A2197607}" destId="{79C9CA9C-532C-437A-A85A-11058B5DD001}" srcOrd="0" destOrd="0" presId="urn:microsoft.com/office/officeart/2005/8/layout/cycle1"/>
    <dgm:cxn modelId="{CA668CCC-0FB2-4613-8429-55F9D3DB9588}" type="presOf" srcId="{50AF6D9B-0BCF-4249-B72C-FD592A2ED2BA}" destId="{8C8CC77C-F32F-4909-BDB4-CA2C24BDE2E8}" srcOrd="0" destOrd="0" presId="urn:microsoft.com/office/officeart/2005/8/layout/cycle1"/>
    <dgm:cxn modelId="{21536928-4779-42BA-947C-DDBE374C3E41}" type="presOf" srcId="{09D77B86-DF27-41DF-BB20-E8ED82C526B5}" destId="{8DDB587A-462E-418A-A820-29102CB7BC9D}" srcOrd="0" destOrd="0" presId="urn:microsoft.com/office/officeart/2005/8/layout/cycle1"/>
    <dgm:cxn modelId="{1D4B97C8-00FD-4B41-BA2D-B8DCD3589F20}" srcId="{E33C56F0-330F-46A3-A550-04AD49BE177E}" destId="{1A307F2C-1FD9-4E00-B9C7-CAFDFE7C4334}" srcOrd="1" destOrd="0" parTransId="{75653E3B-7E64-4583-9401-72AD7DB87737}" sibTransId="{D7759AB4-72EA-4B61-A06E-8F27ED5E1A14}"/>
    <dgm:cxn modelId="{06DC638D-F56C-446D-82F2-C74B625A167C}" type="presParOf" srcId="{80485642-3503-42D9-9AA7-CF73DAD6055C}" destId="{F83418C6-3AFB-42DD-8600-ABE1F72F72B2}" srcOrd="0" destOrd="0" presId="urn:microsoft.com/office/officeart/2005/8/layout/cycle1"/>
    <dgm:cxn modelId="{F8D15258-816E-450D-95F4-A8D99B944D2E}" type="presParOf" srcId="{80485642-3503-42D9-9AA7-CF73DAD6055C}" destId="{113726C6-4C3E-4E52-80AF-EE9C681B751B}" srcOrd="1" destOrd="0" presId="urn:microsoft.com/office/officeart/2005/8/layout/cycle1"/>
    <dgm:cxn modelId="{400B7B8D-9CC0-4959-BE51-63C84729638B}" type="presParOf" srcId="{80485642-3503-42D9-9AA7-CF73DAD6055C}" destId="{1B5AC4BF-65BF-4EA8-B7EF-A127D5737991}" srcOrd="2" destOrd="0" presId="urn:microsoft.com/office/officeart/2005/8/layout/cycle1"/>
    <dgm:cxn modelId="{25935000-52F5-4F46-BC3C-B093AE3E4827}" type="presParOf" srcId="{80485642-3503-42D9-9AA7-CF73DAD6055C}" destId="{565E61F4-F066-4EBA-B949-28FDFCD49AEA}" srcOrd="3" destOrd="0" presId="urn:microsoft.com/office/officeart/2005/8/layout/cycle1"/>
    <dgm:cxn modelId="{D57E0FE0-4D96-43F7-AA38-8C50B6197019}" type="presParOf" srcId="{80485642-3503-42D9-9AA7-CF73DAD6055C}" destId="{72706914-CCEE-4B92-8EC3-4C25361B5BF2}" srcOrd="4" destOrd="0" presId="urn:microsoft.com/office/officeart/2005/8/layout/cycle1"/>
    <dgm:cxn modelId="{667A4E69-7212-4693-8847-717F2286778D}" type="presParOf" srcId="{80485642-3503-42D9-9AA7-CF73DAD6055C}" destId="{3DD9FF97-6803-4C86-8D4E-A6E838A34272}" srcOrd="5" destOrd="0" presId="urn:microsoft.com/office/officeart/2005/8/layout/cycle1"/>
    <dgm:cxn modelId="{DF356A3B-D1D9-4B28-B6DA-FE67373D7B48}" type="presParOf" srcId="{80485642-3503-42D9-9AA7-CF73DAD6055C}" destId="{C8F8B08B-A585-4CA5-8BCB-CF6CBF50BB09}" srcOrd="6" destOrd="0" presId="urn:microsoft.com/office/officeart/2005/8/layout/cycle1"/>
    <dgm:cxn modelId="{38F91929-70DF-42BD-9D4D-FB53E5ADA1B5}" type="presParOf" srcId="{80485642-3503-42D9-9AA7-CF73DAD6055C}" destId="{8C8CC77C-F32F-4909-BDB4-CA2C24BDE2E8}" srcOrd="7" destOrd="0" presId="urn:microsoft.com/office/officeart/2005/8/layout/cycle1"/>
    <dgm:cxn modelId="{A0494CCA-AE8B-4602-82F9-75E1ECDF09B2}" type="presParOf" srcId="{80485642-3503-42D9-9AA7-CF73DAD6055C}" destId="{1ABBFA98-FCA1-4DA1-9644-49C590326C9B}" srcOrd="8" destOrd="0" presId="urn:microsoft.com/office/officeart/2005/8/layout/cycle1"/>
    <dgm:cxn modelId="{147D8C95-4104-4D5E-8911-47DA84E4A1D5}" type="presParOf" srcId="{80485642-3503-42D9-9AA7-CF73DAD6055C}" destId="{AE0FCE2E-5B82-4C4E-89FE-2D892DE8E745}" srcOrd="9" destOrd="0" presId="urn:microsoft.com/office/officeart/2005/8/layout/cycle1"/>
    <dgm:cxn modelId="{A199B8E7-A902-4D6E-B2C9-F5F673241245}" type="presParOf" srcId="{80485642-3503-42D9-9AA7-CF73DAD6055C}" destId="{D1C6852E-1FF4-4C6E-ACC5-8ECD8E1947AE}" srcOrd="10" destOrd="0" presId="urn:microsoft.com/office/officeart/2005/8/layout/cycle1"/>
    <dgm:cxn modelId="{1C897212-E7DC-43B5-85CF-FCE80140988A}" type="presParOf" srcId="{80485642-3503-42D9-9AA7-CF73DAD6055C}" destId="{79C9CA9C-532C-437A-A85A-11058B5DD001}" srcOrd="11" destOrd="0" presId="urn:microsoft.com/office/officeart/2005/8/layout/cycle1"/>
    <dgm:cxn modelId="{3CB33490-E3E7-45C3-B1C1-773EBFC3A265}" type="presParOf" srcId="{80485642-3503-42D9-9AA7-CF73DAD6055C}" destId="{8DCE540E-9D93-4853-9B1B-73D1E8C69E26}" srcOrd="12" destOrd="0" presId="urn:microsoft.com/office/officeart/2005/8/layout/cycle1"/>
    <dgm:cxn modelId="{606A898F-7124-4288-9314-684F10C8CC2F}" type="presParOf" srcId="{80485642-3503-42D9-9AA7-CF73DAD6055C}" destId="{8DDB587A-462E-418A-A820-29102CB7BC9D}" srcOrd="13" destOrd="0" presId="urn:microsoft.com/office/officeart/2005/8/layout/cycle1"/>
    <dgm:cxn modelId="{47100679-C0D1-4B08-BEE3-4423280B6A37}" type="presParOf" srcId="{80485642-3503-42D9-9AA7-CF73DAD6055C}" destId="{717FB047-7D35-4D41-8E86-25F11C7472D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282258-8E59-4E93-A9A8-7AECA51D57D4}" type="doc">
      <dgm:prSet loTypeId="urn:microsoft.com/office/officeart/2005/8/layout/hProcess9" loCatId="process" qsTypeId="urn:microsoft.com/office/officeart/2005/8/quickstyle/simple5" qsCatId="simple" csTypeId="urn:microsoft.com/office/officeart/2005/8/colors/accent2_5" csCatId="accent2" phldr="1"/>
      <dgm:spPr/>
    </dgm:pt>
    <dgm:pt modelId="{D7F86333-856F-4AA8-82CD-9ED4F43C4310}">
      <dgm:prSet phldrT="[Text]" custT="1"/>
      <dgm:spPr/>
      <dgm:t>
        <a:bodyPr/>
        <a:lstStyle/>
        <a:p>
          <a:r>
            <a:rPr lang="sl-SI" sz="1800" smtClean="0">
              <a:solidFill>
                <a:schemeClr val="tx1"/>
              </a:solidFill>
            </a:rPr>
            <a:t>Izdelava</a:t>
          </a:r>
          <a:r>
            <a:rPr lang="en-US" sz="1800" smtClean="0">
              <a:solidFill>
                <a:schemeClr val="tx1"/>
              </a:solidFill>
            </a:rPr>
            <a:t/>
          </a:r>
          <a:br>
            <a:rPr lang="en-US" sz="1800" smtClean="0">
              <a:solidFill>
                <a:schemeClr val="tx1"/>
              </a:solidFill>
            </a:rPr>
          </a:br>
          <a:r>
            <a:rPr lang="en-US" sz="1400" smtClean="0">
              <a:solidFill>
                <a:schemeClr val="tx1"/>
              </a:solidFill>
            </a:rPr>
            <a:t>(</a:t>
          </a:r>
          <a:r>
            <a:rPr lang="sl-SI" sz="1400" smtClean="0">
              <a:solidFill>
                <a:schemeClr val="tx1"/>
              </a:solidFill>
            </a:rPr>
            <a:t>Pisarniške aplikacije</a:t>
          </a:r>
          <a:r>
            <a:rPr lang="en-US" sz="1400" smtClean="0">
              <a:solidFill>
                <a:schemeClr val="tx1"/>
              </a:solidFill>
            </a:rPr>
            <a:t>)</a:t>
          </a:r>
          <a:endParaRPr lang="sl-SI" sz="4300"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5A6024B0-6DEE-4B62-A8D5-F17B57C8BBD4}" type="parTrans" cxnId="{24AF29CE-C21A-400F-B96C-5BE03090E2C4}">
      <dgm:prSet/>
      <dgm:spPr/>
      <dgm:t>
        <a:bodyPr/>
        <a:lstStyle/>
        <a:p>
          <a:endParaRPr lang="sl-SI"/>
        </a:p>
      </dgm:t>
    </dgm:pt>
    <dgm:pt modelId="{DBB84326-3725-4312-BD35-085F6EDE07B5}" type="sibTrans" cxnId="{24AF29CE-C21A-400F-B96C-5BE03090E2C4}">
      <dgm:prSet/>
      <dgm:spPr/>
      <dgm:t>
        <a:bodyPr/>
        <a:lstStyle/>
        <a:p>
          <a:endParaRPr lang="sl-SI"/>
        </a:p>
      </dgm:t>
    </dgm:pt>
    <dgm:pt modelId="{1550E7B7-58E3-4412-8B50-DE07C0E92AFF}">
      <dgm:prSet phldrT="[Text]" custT="1"/>
      <dgm:spPr/>
      <dgm:t>
        <a:bodyPr/>
        <a:lstStyle/>
        <a:p>
          <a:r>
            <a:rPr lang="sl-SI" sz="1800" smtClean="0">
              <a:solidFill>
                <a:schemeClr val="tx1"/>
              </a:solidFill>
            </a:rPr>
            <a:t>Dopolnje-vanje</a:t>
          </a:r>
          <a:endParaRPr lang="sl-SI" sz="2400">
            <a:solidFill>
              <a:schemeClr val="tx1"/>
            </a:solidFill>
          </a:endParaRPr>
        </a:p>
      </dgm:t>
    </dgm:pt>
    <dgm:pt modelId="{31177A24-61EE-4BAB-A62E-24202A3FA4FB}" type="parTrans" cxnId="{117DF80C-B0E7-4A06-AB87-2805F0D40A37}">
      <dgm:prSet/>
      <dgm:spPr/>
      <dgm:t>
        <a:bodyPr/>
        <a:lstStyle/>
        <a:p>
          <a:endParaRPr lang="sl-SI"/>
        </a:p>
      </dgm:t>
    </dgm:pt>
    <dgm:pt modelId="{B8AADEFA-02C6-4A95-A70C-9EFE3DDEA98A}" type="sibTrans" cxnId="{117DF80C-B0E7-4A06-AB87-2805F0D40A37}">
      <dgm:prSet/>
      <dgm:spPr/>
      <dgm:t>
        <a:bodyPr/>
        <a:lstStyle/>
        <a:p>
          <a:endParaRPr lang="sl-SI"/>
        </a:p>
      </dgm:t>
    </dgm:pt>
    <dgm:pt modelId="{A86B4B8D-509A-4B4F-AEEA-A70FD0D84928}">
      <dgm:prSet phldrT="[Text]" custT="1"/>
      <dgm:spPr/>
      <dgm:t>
        <a:bodyPr/>
        <a:lstStyle/>
        <a:p>
          <a:r>
            <a:rPr lang="sl-SI" sz="1800" smtClean="0">
              <a:solidFill>
                <a:schemeClr val="tx1"/>
              </a:solidFill>
            </a:rPr>
            <a:t>Pregled</a:t>
          </a:r>
          <a:endParaRPr lang="sl-SI" sz="2400">
            <a:solidFill>
              <a:schemeClr val="tx1"/>
            </a:solidFill>
          </a:endParaRPr>
        </a:p>
      </dgm:t>
    </dgm:pt>
    <dgm:pt modelId="{63063A85-3E57-47A3-BFD3-5318FD32AC32}" type="parTrans" cxnId="{8FB2AE3C-EE73-42A9-BF9F-645AF6B335BF}">
      <dgm:prSet/>
      <dgm:spPr/>
      <dgm:t>
        <a:bodyPr/>
        <a:lstStyle/>
        <a:p>
          <a:endParaRPr lang="sl-SI"/>
        </a:p>
      </dgm:t>
    </dgm:pt>
    <dgm:pt modelId="{6706F2B6-CCDA-411F-B879-EEBC8E8F9E83}" type="sibTrans" cxnId="{8FB2AE3C-EE73-42A9-BF9F-645AF6B335BF}">
      <dgm:prSet/>
      <dgm:spPr/>
      <dgm:t>
        <a:bodyPr/>
        <a:lstStyle/>
        <a:p>
          <a:endParaRPr lang="sl-SI"/>
        </a:p>
      </dgm:t>
    </dgm:pt>
    <dgm:pt modelId="{BFA68B0B-2E65-424C-A88C-6FD7203BD3DC}">
      <dgm:prSet phldrT="[Text]" custT="1"/>
      <dgm:spPr/>
      <dgm:t>
        <a:bodyPr/>
        <a:lstStyle/>
        <a:p>
          <a:r>
            <a:rPr lang="sl-SI" sz="1800" smtClean="0">
              <a:solidFill>
                <a:schemeClr val="tx1"/>
              </a:solidFill>
            </a:rPr>
            <a:t>Odobritev</a:t>
          </a:r>
          <a:endParaRPr lang="sl-SI" sz="2400">
            <a:solidFill>
              <a:schemeClr val="tx1"/>
            </a:solidFill>
          </a:endParaRPr>
        </a:p>
      </dgm:t>
    </dgm:pt>
    <dgm:pt modelId="{1877F2F8-EF67-4C49-8B24-76AF0BD09755}" type="parTrans" cxnId="{14AF4515-CF2B-464B-8DE6-64A78CB936FD}">
      <dgm:prSet/>
      <dgm:spPr/>
      <dgm:t>
        <a:bodyPr/>
        <a:lstStyle/>
        <a:p>
          <a:endParaRPr lang="sl-SI"/>
        </a:p>
      </dgm:t>
    </dgm:pt>
    <dgm:pt modelId="{EF0970F9-09F7-4A9E-9528-EABA4FA73C48}" type="sibTrans" cxnId="{14AF4515-CF2B-464B-8DE6-64A78CB936FD}">
      <dgm:prSet/>
      <dgm:spPr/>
      <dgm:t>
        <a:bodyPr/>
        <a:lstStyle/>
        <a:p>
          <a:endParaRPr lang="sl-SI"/>
        </a:p>
      </dgm:t>
    </dgm:pt>
    <dgm:pt modelId="{B9711FBD-3335-459D-B21C-6864D8F31598}">
      <dgm:prSet phldrT="[Text]" custT="1"/>
      <dgm:spPr/>
      <dgm:t>
        <a:bodyPr/>
        <a:lstStyle/>
        <a:p>
          <a:r>
            <a:rPr lang="sl-SI" sz="1800" smtClean="0">
              <a:solidFill>
                <a:schemeClr val="tx1"/>
              </a:solidFill>
            </a:rPr>
            <a:t>Arhiviranje</a:t>
          </a:r>
          <a:endParaRPr lang="sl-SI" sz="2400">
            <a:solidFill>
              <a:schemeClr val="tx1"/>
            </a:solidFill>
          </a:endParaRPr>
        </a:p>
      </dgm:t>
    </dgm:pt>
    <dgm:pt modelId="{7233A94F-EEAA-460A-94A5-E8C63EF636CC}" type="parTrans" cxnId="{1D87E3FE-688C-44E3-B8B1-9ED15296D52C}">
      <dgm:prSet/>
      <dgm:spPr/>
      <dgm:t>
        <a:bodyPr/>
        <a:lstStyle/>
        <a:p>
          <a:endParaRPr lang="sl-SI"/>
        </a:p>
      </dgm:t>
    </dgm:pt>
    <dgm:pt modelId="{496E9320-FC48-4808-AB71-B72D4FE7D82D}" type="sibTrans" cxnId="{1D87E3FE-688C-44E3-B8B1-9ED15296D52C}">
      <dgm:prSet/>
      <dgm:spPr/>
      <dgm:t>
        <a:bodyPr/>
        <a:lstStyle/>
        <a:p>
          <a:endParaRPr lang="sl-SI"/>
        </a:p>
      </dgm:t>
    </dgm:pt>
    <dgm:pt modelId="{C7D44B5A-CB34-49DF-A140-589C78F9111C}" type="pres">
      <dgm:prSet presAssocID="{CB282258-8E59-4E93-A9A8-7AECA51D57D4}" presName="CompostProcess" presStyleCnt="0">
        <dgm:presLayoutVars>
          <dgm:dir/>
          <dgm:resizeHandles val="exact"/>
        </dgm:presLayoutVars>
      </dgm:prSet>
      <dgm:spPr/>
    </dgm:pt>
    <dgm:pt modelId="{7F54D739-302E-4E1B-A717-3FABB418636D}" type="pres">
      <dgm:prSet presAssocID="{CB282258-8E59-4E93-A9A8-7AECA51D57D4}" presName="arrow" presStyleLbl="bgShp" presStyleIdx="0" presStyleCnt="1" custScaleX="81764" custLinFactNeighborX="-33417"/>
      <dgm:spPr/>
    </dgm:pt>
    <dgm:pt modelId="{2F802823-4680-407B-9D79-97544DF4378B}" type="pres">
      <dgm:prSet presAssocID="{CB282258-8E59-4E93-A9A8-7AECA51D57D4}" presName="linearProcess" presStyleCnt="0"/>
      <dgm:spPr/>
    </dgm:pt>
    <dgm:pt modelId="{2B575FF3-8D57-4DF1-8015-B85A483ADE40}" type="pres">
      <dgm:prSet presAssocID="{D7F86333-856F-4AA8-82CD-9ED4F43C4310}" presName="textNode" presStyleLbl="node1" presStyleIdx="0" presStyleCnt="5" custScaleX="15962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574CF99-C41A-4CB8-B64E-C0B4CA555D48}" type="pres">
      <dgm:prSet presAssocID="{DBB84326-3725-4312-BD35-085F6EDE07B5}" presName="sibTrans" presStyleCnt="0"/>
      <dgm:spPr/>
    </dgm:pt>
    <dgm:pt modelId="{0F29B00B-D53E-48CF-8028-9F26F8B36275}" type="pres">
      <dgm:prSet presAssocID="{1550E7B7-58E3-4412-8B50-DE07C0E92AFF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8A9B746-540F-4A98-A215-717DAD71A60A}" type="pres">
      <dgm:prSet presAssocID="{B8AADEFA-02C6-4A95-A70C-9EFE3DDEA98A}" presName="sibTrans" presStyleCnt="0"/>
      <dgm:spPr/>
    </dgm:pt>
    <dgm:pt modelId="{753879F8-5E42-4B3E-B805-5CCFF1A71680}" type="pres">
      <dgm:prSet presAssocID="{A86B4B8D-509A-4B4F-AEEA-A70FD0D8492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E1D1CCA-87BC-4D69-B1FD-FD5D707D6259}" type="pres">
      <dgm:prSet presAssocID="{6706F2B6-CCDA-411F-B879-EEBC8E8F9E83}" presName="sibTrans" presStyleCnt="0"/>
      <dgm:spPr/>
    </dgm:pt>
    <dgm:pt modelId="{B4F1992A-6D9A-4F5C-88B0-4B23BE92CEFE}" type="pres">
      <dgm:prSet presAssocID="{BFA68B0B-2E65-424C-A88C-6FD7203BD3DC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593CC2D-AFCB-4601-948C-0D73ED5EADE0}" type="pres">
      <dgm:prSet presAssocID="{EF0970F9-09F7-4A9E-9528-EABA4FA73C48}" presName="sibTrans" presStyleCnt="0"/>
      <dgm:spPr/>
    </dgm:pt>
    <dgm:pt modelId="{4D7A5117-3051-4CEA-92D5-02152A9EF249}" type="pres">
      <dgm:prSet presAssocID="{B9711FBD-3335-459D-B21C-6864D8F31598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C8ED67B9-B4B6-427C-BDA2-AE2E9D276596}" type="presOf" srcId="{B9711FBD-3335-459D-B21C-6864D8F31598}" destId="{4D7A5117-3051-4CEA-92D5-02152A9EF249}" srcOrd="0" destOrd="0" presId="urn:microsoft.com/office/officeart/2005/8/layout/hProcess9"/>
    <dgm:cxn modelId="{24AF29CE-C21A-400F-B96C-5BE03090E2C4}" srcId="{CB282258-8E59-4E93-A9A8-7AECA51D57D4}" destId="{D7F86333-856F-4AA8-82CD-9ED4F43C4310}" srcOrd="0" destOrd="0" parTransId="{5A6024B0-6DEE-4B62-A8D5-F17B57C8BBD4}" sibTransId="{DBB84326-3725-4312-BD35-085F6EDE07B5}"/>
    <dgm:cxn modelId="{893B8F11-B027-4D00-BE22-37A4953EC12E}" type="presOf" srcId="{1550E7B7-58E3-4412-8B50-DE07C0E92AFF}" destId="{0F29B00B-D53E-48CF-8028-9F26F8B36275}" srcOrd="0" destOrd="0" presId="urn:microsoft.com/office/officeart/2005/8/layout/hProcess9"/>
    <dgm:cxn modelId="{A4CD6329-8F41-45B0-B699-E496FDF03B4C}" type="presOf" srcId="{CB282258-8E59-4E93-A9A8-7AECA51D57D4}" destId="{C7D44B5A-CB34-49DF-A140-589C78F9111C}" srcOrd="0" destOrd="0" presId="urn:microsoft.com/office/officeart/2005/8/layout/hProcess9"/>
    <dgm:cxn modelId="{6020BF09-2CE7-44C7-90A9-D7B14896B6F5}" type="presOf" srcId="{BFA68B0B-2E65-424C-A88C-6FD7203BD3DC}" destId="{B4F1992A-6D9A-4F5C-88B0-4B23BE92CEFE}" srcOrd="0" destOrd="0" presId="urn:microsoft.com/office/officeart/2005/8/layout/hProcess9"/>
    <dgm:cxn modelId="{1D87E3FE-688C-44E3-B8B1-9ED15296D52C}" srcId="{CB282258-8E59-4E93-A9A8-7AECA51D57D4}" destId="{B9711FBD-3335-459D-B21C-6864D8F31598}" srcOrd="4" destOrd="0" parTransId="{7233A94F-EEAA-460A-94A5-E8C63EF636CC}" sibTransId="{496E9320-FC48-4808-AB71-B72D4FE7D82D}"/>
    <dgm:cxn modelId="{96A68C4B-4E45-4EDA-A6A0-4C9F383F5A08}" type="presOf" srcId="{A86B4B8D-509A-4B4F-AEEA-A70FD0D84928}" destId="{753879F8-5E42-4B3E-B805-5CCFF1A71680}" srcOrd="0" destOrd="0" presId="urn:microsoft.com/office/officeart/2005/8/layout/hProcess9"/>
    <dgm:cxn modelId="{117DF80C-B0E7-4A06-AB87-2805F0D40A37}" srcId="{CB282258-8E59-4E93-A9A8-7AECA51D57D4}" destId="{1550E7B7-58E3-4412-8B50-DE07C0E92AFF}" srcOrd="1" destOrd="0" parTransId="{31177A24-61EE-4BAB-A62E-24202A3FA4FB}" sibTransId="{B8AADEFA-02C6-4A95-A70C-9EFE3DDEA98A}"/>
    <dgm:cxn modelId="{8FB2AE3C-EE73-42A9-BF9F-645AF6B335BF}" srcId="{CB282258-8E59-4E93-A9A8-7AECA51D57D4}" destId="{A86B4B8D-509A-4B4F-AEEA-A70FD0D84928}" srcOrd="2" destOrd="0" parTransId="{63063A85-3E57-47A3-BFD3-5318FD32AC32}" sibTransId="{6706F2B6-CCDA-411F-B879-EEBC8E8F9E83}"/>
    <dgm:cxn modelId="{14AF4515-CF2B-464B-8DE6-64A78CB936FD}" srcId="{CB282258-8E59-4E93-A9A8-7AECA51D57D4}" destId="{BFA68B0B-2E65-424C-A88C-6FD7203BD3DC}" srcOrd="3" destOrd="0" parTransId="{1877F2F8-EF67-4C49-8B24-76AF0BD09755}" sibTransId="{EF0970F9-09F7-4A9E-9528-EABA4FA73C48}"/>
    <dgm:cxn modelId="{44756058-7C56-486D-B5B2-20829A7669A1}" type="presOf" srcId="{D7F86333-856F-4AA8-82CD-9ED4F43C4310}" destId="{2B575FF3-8D57-4DF1-8015-B85A483ADE40}" srcOrd="0" destOrd="0" presId="urn:microsoft.com/office/officeart/2005/8/layout/hProcess9"/>
    <dgm:cxn modelId="{EFD08C42-2871-4820-8C9B-90EE03603AFB}" type="presParOf" srcId="{C7D44B5A-CB34-49DF-A140-589C78F9111C}" destId="{7F54D739-302E-4E1B-A717-3FABB418636D}" srcOrd="0" destOrd="0" presId="urn:microsoft.com/office/officeart/2005/8/layout/hProcess9"/>
    <dgm:cxn modelId="{19ADDE9B-7EC3-493E-BD70-17B4D67B2F01}" type="presParOf" srcId="{C7D44B5A-CB34-49DF-A140-589C78F9111C}" destId="{2F802823-4680-407B-9D79-97544DF4378B}" srcOrd="1" destOrd="0" presId="urn:microsoft.com/office/officeart/2005/8/layout/hProcess9"/>
    <dgm:cxn modelId="{CFEB602C-881C-4489-AEAA-1ADC71533D42}" type="presParOf" srcId="{2F802823-4680-407B-9D79-97544DF4378B}" destId="{2B575FF3-8D57-4DF1-8015-B85A483ADE40}" srcOrd="0" destOrd="0" presId="urn:microsoft.com/office/officeart/2005/8/layout/hProcess9"/>
    <dgm:cxn modelId="{0436D55E-2D54-454C-B181-EA5E8BDE85B5}" type="presParOf" srcId="{2F802823-4680-407B-9D79-97544DF4378B}" destId="{F574CF99-C41A-4CB8-B64E-C0B4CA555D48}" srcOrd="1" destOrd="0" presId="urn:microsoft.com/office/officeart/2005/8/layout/hProcess9"/>
    <dgm:cxn modelId="{837EF980-F500-4B64-8E0E-AF0FCF1DC18D}" type="presParOf" srcId="{2F802823-4680-407B-9D79-97544DF4378B}" destId="{0F29B00B-D53E-48CF-8028-9F26F8B36275}" srcOrd="2" destOrd="0" presId="urn:microsoft.com/office/officeart/2005/8/layout/hProcess9"/>
    <dgm:cxn modelId="{13B95E92-DF6D-4623-A987-97C3FC1A6AD4}" type="presParOf" srcId="{2F802823-4680-407B-9D79-97544DF4378B}" destId="{F8A9B746-540F-4A98-A215-717DAD71A60A}" srcOrd="3" destOrd="0" presId="urn:microsoft.com/office/officeart/2005/8/layout/hProcess9"/>
    <dgm:cxn modelId="{9B6DD900-E099-467B-971F-03F7D473B25F}" type="presParOf" srcId="{2F802823-4680-407B-9D79-97544DF4378B}" destId="{753879F8-5E42-4B3E-B805-5CCFF1A71680}" srcOrd="4" destOrd="0" presId="urn:microsoft.com/office/officeart/2005/8/layout/hProcess9"/>
    <dgm:cxn modelId="{B2BE59D4-99A9-44F4-A9B0-97E177DE9030}" type="presParOf" srcId="{2F802823-4680-407B-9D79-97544DF4378B}" destId="{8E1D1CCA-87BC-4D69-B1FD-FD5D707D6259}" srcOrd="5" destOrd="0" presId="urn:microsoft.com/office/officeart/2005/8/layout/hProcess9"/>
    <dgm:cxn modelId="{58664F6D-31DD-4F23-B87A-65E07FD68C74}" type="presParOf" srcId="{2F802823-4680-407B-9D79-97544DF4378B}" destId="{B4F1992A-6D9A-4F5C-88B0-4B23BE92CEFE}" srcOrd="6" destOrd="0" presId="urn:microsoft.com/office/officeart/2005/8/layout/hProcess9"/>
    <dgm:cxn modelId="{6787099E-F2E8-427A-93F9-9EE2EEBF5F7F}" type="presParOf" srcId="{2F802823-4680-407B-9D79-97544DF4378B}" destId="{6593CC2D-AFCB-4601-948C-0D73ED5EADE0}" srcOrd="7" destOrd="0" presId="urn:microsoft.com/office/officeart/2005/8/layout/hProcess9"/>
    <dgm:cxn modelId="{A012BD19-3A96-43EE-8B35-7D45E8A2DB17}" type="presParOf" srcId="{2F802823-4680-407B-9D79-97544DF4378B}" destId="{4D7A5117-3051-4CEA-92D5-02152A9EF24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90E45E-960D-4C87-B364-73A4F96D0C6A}">
      <dsp:nvSpPr>
        <dsp:cNvPr id="0" name=""/>
        <dsp:cNvSpPr/>
      </dsp:nvSpPr>
      <dsp:spPr>
        <a:xfrm>
          <a:off x="1562286" y="-446439"/>
          <a:ext cx="5089530" cy="5089530"/>
        </a:xfrm>
        <a:prstGeom prst="circularArrow">
          <a:avLst>
            <a:gd name="adj1" fmla="val 5274"/>
            <a:gd name="adj2" fmla="val 312630"/>
            <a:gd name="adj3" fmla="val 12845331"/>
            <a:gd name="adj4" fmla="val 17994352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AB34BB-3858-4C77-A901-E3A279138F0E}">
      <dsp:nvSpPr>
        <dsp:cNvPr id="0" name=""/>
        <dsp:cNvSpPr/>
      </dsp:nvSpPr>
      <dsp:spPr>
        <a:xfrm>
          <a:off x="2458451" y="-50284"/>
          <a:ext cx="3297200" cy="1172849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/>
          </a:r>
          <a:br>
            <a:rPr lang="en-US" sz="1600" kern="1200" smtClean="0">
              <a:solidFill>
                <a:schemeClr val="tx1"/>
              </a:solidFill>
            </a:rPr>
          </a:br>
          <a:r>
            <a:rPr lang="sl-SI" sz="2400" kern="1200" smtClean="0">
              <a:solidFill>
                <a:schemeClr val="tx1"/>
              </a:solidFill>
            </a:rPr>
            <a:t>Uporabnik</a:t>
          </a:r>
          <a:r>
            <a:rPr lang="en-US" sz="2400" kern="1200" smtClean="0">
              <a:solidFill>
                <a:schemeClr val="tx1"/>
              </a:solidFill>
            </a:rPr>
            <a:t/>
          </a:r>
          <a:br>
            <a:rPr lang="en-US" sz="2400" kern="1200" smtClean="0">
              <a:solidFill>
                <a:schemeClr val="tx1"/>
              </a:solidFill>
            </a:rPr>
          </a:br>
          <a:r>
            <a:rPr lang="sl-SI" sz="2400" kern="1200" smtClean="0">
              <a:solidFill>
                <a:schemeClr val="tx1"/>
              </a:solidFill>
            </a:rPr>
            <a:t>o</a:t>
          </a:r>
          <a:r>
            <a:rPr lang="sl-SI" sz="2000" kern="1200" smtClean="0">
              <a:solidFill>
                <a:schemeClr val="tx1"/>
              </a:solidFill>
            </a:rPr>
            <a:t>dpre / pregleda / odobri</a:t>
          </a:r>
          <a:r>
            <a:rPr lang="en-US" sz="2400" kern="1200" smtClean="0">
              <a:solidFill>
                <a:schemeClr val="tx1"/>
              </a:solidFill>
            </a:rPr>
            <a:t> </a:t>
          </a:r>
          <a:br>
            <a:rPr lang="en-US" sz="2400" kern="1200" smtClean="0">
              <a:solidFill>
                <a:schemeClr val="tx1"/>
              </a:solidFill>
            </a:rPr>
          </a:br>
          <a:r>
            <a:rPr lang="en-US" sz="2400" kern="1200" smtClean="0">
              <a:solidFill>
                <a:schemeClr val="tx1"/>
              </a:solidFill>
            </a:rPr>
            <a:t>do</a:t>
          </a:r>
          <a:r>
            <a:rPr lang="sl-SI" sz="2400" kern="1200" smtClean="0">
              <a:solidFill>
                <a:schemeClr val="tx1"/>
              </a:solidFill>
            </a:rPr>
            <a:t>k</a:t>
          </a:r>
          <a:r>
            <a:rPr lang="en-US" sz="2400" kern="1200" smtClean="0">
              <a:solidFill>
                <a:schemeClr val="tx1"/>
              </a:solidFill>
            </a:rPr>
            <a:t>ument</a:t>
          </a:r>
          <a:r>
            <a:rPr lang="en-US" sz="2700" kern="1200" dirty="0" smtClean="0"/>
            <a:t/>
          </a:r>
          <a:br>
            <a:rPr lang="en-US" sz="2700" kern="1200" dirty="0" smtClean="0"/>
          </a:br>
          <a:endParaRPr lang="en-US" sz="1600" kern="1200" dirty="0" smtClean="0">
            <a:solidFill>
              <a:schemeClr val="accent2">
                <a:lumMod val="20000"/>
                <a:lumOff val="80000"/>
              </a:schemeClr>
            </a:solidFill>
            <a:latin typeface="Consolas" pitchFamily="49" charset="0"/>
          </a:endParaRPr>
        </a:p>
      </dsp:txBody>
      <dsp:txXfrm>
        <a:off x="2458451" y="-50284"/>
        <a:ext cx="3297200" cy="1172849"/>
      </dsp:txXfrm>
    </dsp:sp>
    <dsp:sp modelId="{C1F58E12-58E2-430A-B321-3627493D3FAE}">
      <dsp:nvSpPr>
        <dsp:cNvPr id="0" name=""/>
        <dsp:cNvSpPr/>
      </dsp:nvSpPr>
      <dsp:spPr>
        <a:xfrm>
          <a:off x="5503257" y="1088899"/>
          <a:ext cx="2822175" cy="133346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8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8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8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smtClean="0">
              <a:solidFill>
                <a:schemeClr val="tx1"/>
              </a:solidFill>
            </a:rPr>
            <a:t>Vsebina dokumenta se predpolni</a:t>
          </a:r>
          <a:endParaRPr lang="sl-SI" sz="2200" kern="1200">
            <a:solidFill>
              <a:schemeClr val="tx1"/>
            </a:solidFill>
          </a:endParaRPr>
        </a:p>
      </dsp:txBody>
      <dsp:txXfrm>
        <a:off x="5503257" y="1088899"/>
        <a:ext cx="2822175" cy="1333465"/>
      </dsp:txXfrm>
    </dsp:sp>
    <dsp:sp modelId="{3274622A-E2AF-4395-9C66-62A4F6ECF53F}">
      <dsp:nvSpPr>
        <dsp:cNvPr id="0" name=""/>
        <dsp:cNvSpPr/>
      </dsp:nvSpPr>
      <dsp:spPr>
        <a:xfrm>
          <a:off x="5111787" y="2977378"/>
          <a:ext cx="2577675" cy="96785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6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6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6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smtClean="0">
              <a:solidFill>
                <a:schemeClr val="tx1"/>
              </a:solidFill>
            </a:rPr>
            <a:t>Glave se predpolnijo</a:t>
          </a:r>
          <a:endParaRPr lang="sl-SI" sz="1600" kern="1200">
            <a:solidFill>
              <a:schemeClr val="accent2">
                <a:lumMod val="20000"/>
                <a:lumOff val="80000"/>
              </a:schemeClr>
            </a:solidFill>
            <a:latin typeface="Consolas" pitchFamily="49" charset="0"/>
          </a:endParaRPr>
        </a:p>
      </dsp:txBody>
      <dsp:txXfrm>
        <a:off x="5111787" y="2977378"/>
        <a:ext cx="2577675" cy="967857"/>
      </dsp:txXfrm>
    </dsp:sp>
    <dsp:sp modelId="{A853E179-BF29-409F-9040-8EC0CD4F507E}">
      <dsp:nvSpPr>
        <dsp:cNvPr id="0" name=""/>
        <dsp:cNvSpPr/>
      </dsp:nvSpPr>
      <dsp:spPr>
        <a:xfrm>
          <a:off x="2715489" y="4181647"/>
          <a:ext cx="1935715" cy="96785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4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4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4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0" kern="1200" smtClean="0">
              <a:solidFill>
                <a:schemeClr val="tx1"/>
              </a:solidFill>
            </a:rPr>
            <a:t>Noge se predpolnijo</a:t>
          </a:r>
          <a:endParaRPr lang="sl-SI" sz="1600" b="0" kern="1200"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2715489" y="4181647"/>
        <a:ext cx="1935715" cy="967857"/>
      </dsp:txXfrm>
    </dsp:sp>
    <dsp:sp modelId="{02A31648-998C-4AA5-8847-5FCFF73C611F}">
      <dsp:nvSpPr>
        <dsp:cNvPr id="0" name=""/>
        <dsp:cNvSpPr/>
      </dsp:nvSpPr>
      <dsp:spPr>
        <a:xfrm>
          <a:off x="284332" y="2606844"/>
          <a:ext cx="2593471" cy="139665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2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32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2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smtClean="0">
              <a:solidFill>
                <a:schemeClr val="tx1"/>
              </a:solidFill>
            </a:rPr>
            <a:t>Zaznamki se predpolnijo</a:t>
          </a:r>
          <a:endParaRPr lang="sl-SI" sz="3600" kern="1200">
            <a:solidFill>
              <a:schemeClr val="tx1"/>
            </a:solidFill>
          </a:endParaRPr>
        </a:p>
      </dsp:txBody>
      <dsp:txXfrm>
        <a:off x="284332" y="2606844"/>
        <a:ext cx="2593471" cy="1396657"/>
      </dsp:txXfrm>
    </dsp:sp>
    <dsp:sp modelId="{846DB411-D730-489B-B3E2-9C4738B31F95}">
      <dsp:nvSpPr>
        <dsp:cNvPr id="0" name=""/>
        <dsp:cNvSpPr/>
      </dsp:nvSpPr>
      <dsp:spPr>
        <a:xfrm>
          <a:off x="172988" y="890347"/>
          <a:ext cx="2559363" cy="113172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smtClean="0">
              <a:solidFill>
                <a:schemeClr val="tx1"/>
              </a:solidFill>
            </a:rPr>
            <a:t>Sekcije dokumenta se zaklenejo</a:t>
          </a:r>
          <a:endParaRPr lang="sl-SI" sz="2400" kern="1200">
            <a:solidFill>
              <a:schemeClr val="tx1"/>
            </a:solidFill>
          </a:endParaRPr>
        </a:p>
      </dsp:txBody>
      <dsp:txXfrm>
        <a:off x="172988" y="890347"/>
        <a:ext cx="2559363" cy="11317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3726C6-4C3E-4E52-80AF-EE9C681B751B}">
      <dsp:nvSpPr>
        <dsp:cNvPr id="0" name=""/>
        <dsp:cNvSpPr/>
      </dsp:nvSpPr>
      <dsp:spPr>
        <a:xfrm>
          <a:off x="2955723" y="20175"/>
          <a:ext cx="703514" cy="703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100" kern="1200"/>
        </a:p>
      </dsp:txBody>
      <dsp:txXfrm>
        <a:off x="2955723" y="20175"/>
        <a:ext cx="703514" cy="703514"/>
      </dsp:txXfrm>
    </dsp:sp>
    <dsp:sp modelId="{1B5AC4BF-65BF-4EA8-B7EF-A127D5737991}">
      <dsp:nvSpPr>
        <dsp:cNvPr id="0" name=""/>
        <dsp:cNvSpPr/>
      </dsp:nvSpPr>
      <dsp:spPr>
        <a:xfrm>
          <a:off x="1300777" y="-180"/>
          <a:ext cx="2637709" cy="2637709"/>
        </a:xfrm>
        <a:prstGeom prst="circularArrow">
          <a:avLst>
            <a:gd name="adj1" fmla="val 5201"/>
            <a:gd name="adj2" fmla="val 335969"/>
            <a:gd name="adj3" fmla="val 21293014"/>
            <a:gd name="adj4" fmla="val 19766439"/>
            <a:gd name="adj5" fmla="val 6068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06914-CCEE-4B92-8EC3-4C25361B5BF2}">
      <dsp:nvSpPr>
        <dsp:cNvPr id="0" name=""/>
        <dsp:cNvSpPr/>
      </dsp:nvSpPr>
      <dsp:spPr>
        <a:xfrm>
          <a:off x="3380836" y="1328540"/>
          <a:ext cx="703514" cy="703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100" kern="1200"/>
        </a:p>
      </dsp:txBody>
      <dsp:txXfrm>
        <a:off x="3380836" y="1328540"/>
        <a:ext cx="703514" cy="703514"/>
      </dsp:txXfrm>
    </dsp:sp>
    <dsp:sp modelId="{3DD9FF97-6803-4C86-8D4E-A6E838A34272}">
      <dsp:nvSpPr>
        <dsp:cNvPr id="0" name=""/>
        <dsp:cNvSpPr/>
      </dsp:nvSpPr>
      <dsp:spPr>
        <a:xfrm>
          <a:off x="1300777" y="-180"/>
          <a:ext cx="2637709" cy="2637709"/>
        </a:xfrm>
        <a:prstGeom prst="circularArrow">
          <a:avLst>
            <a:gd name="adj1" fmla="val 5201"/>
            <a:gd name="adj2" fmla="val 335969"/>
            <a:gd name="adj3" fmla="val 4014461"/>
            <a:gd name="adj4" fmla="val 2253650"/>
            <a:gd name="adj5" fmla="val 6068"/>
          </a:avLst>
        </a:prstGeom>
        <a:solidFill>
          <a:schemeClr val="accent2">
            <a:shade val="50000"/>
            <a:hueOff val="204216"/>
            <a:satOff val="-6566"/>
            <a:lumOff val="194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CC77C-F32F-4909-BDB4-CA2C24BDE2E8}">
      <dsp:nvSpPr>
        <dsp:cNvPr id="0" name=""/>
        <dsp:cNvSpPr/>
      </dsp:nvSpPr>
      <dsp:spPr>
        <a:xfrm>
          <a:off x="2267875" y="2137154"/>
          <a:ext cx="703514" cy="703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100" kern="1200"/>
        </a:p>
      </dsp:txBody>
      <dsp:txXfrm>
        <a:off x="2267875" y="2137154"/>
        <a:ext cx="703514" cy="703514"/>
      </dsp:txXfrm>
    </dsp:sp>
    <dsp:sp modelId="{1ABBFA98-FCA1-4DA1-9644-49C590326C9B}">
      <dsp:nvSpPr>
        <dsp:cNvPr id="0" name=""/>
        <dsp:cNvSpPr/>
      </dsp:nvSpPr>
      <dsp:spPr>
        <a:xfrm>
          <a:off x="1300777" y="-180"/>
          <a:ext cx="2637709" cy="2637709"/>
        </a:xfrm>
        <a:prstGeom prst="circularArrow">
          <a:avLst>
            <a:gd name="adj1" fmla="val 5201"/>
            <a:gd name="adj2" fmla="val 335969"/>
            <a:gd name="adj3" fmla="val 8210381"/>
            <a:gd name="adj4" fmla="val 6449569"/>
            <a:gd name="adj5" fmla="val 6068"/>
          </a:avLst>
        </a:prstGeom>
        <a:solidFill>
          <a:schemeClr val="accent2">
            <a:shade val="50000"/>
            <a:hueOff val="408431"/>
            <a:satOff val="-13131"/>
            <a:lumOff val="388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6852E-1FF4-4C6E-ACC5-8ECD8E1947AE}">
      <dsp:nvSpPr>
        <dsp:cNvPr id="0" name=""/>
        <dsp:cNvSpPr/>
      </dsp:nvSpPr>
      <dsp:spPr>
        <a:xfrm>
          <a:off x="1154913" y="1328540"/>
          <a:ext cx="703514" cy="703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100" kern="1200"/>
        </a:p>
      </dsp:txBody>
      <dsp:txXfrm>
        <a:off x="1154913" y="1328540"/>
        <a:ext cx="703514" cy="703514"/>
      </dsp:txXfrm>
    </dsp:sp>
    <dsp:sp modelId="{79C9CA9C-532C-437A-A85A-11058B5DD001}">
      <dsp:nvSpPr>
        <dsp:cNvPr id="0" name=""/>
        <dsp:cNvSpPr/>
      </dsp:nvSpPr>
      <dsp:spPr>
        <a:xfrm>
          <a:off x="1300777" y="-180"/>
          <a:ext cx="2637709" cy="2637709"/>
        </a:xfrm>
        <a:prstGeom prst="circularArrow">
          <a:avLst>
            <a:gd name="adj1" fmla="val 5201"/>
            <a:gd name="adj2" fmla="val 335969"/>
            <a:gd name="adj3" fmla="val 12297592"/>
            <a:gd name="adj4" fmla="val 10771017"/>
            <a:gd name="adj5" fmla="val 6068"/>
          </a:avLst>
        </a:prstGeom>
        <a:solidFill>
          <a:schemeClr val="accent2">
            <a:shade val="50000"/>
            <a:hueOff val="408431"/>
            <a:satOff val="-13131"/>
            <a:lumOff val="388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B587A-462E-418A-A820-29102CB7BC9D}">
      <dsp:nvSpPr>
        <dsp:cNvPr id="0" name=""/>
        <dsp:cNvSpPr/>
      </dsp:nvSpPr>
      <dsp:spPr>
        <a:xfrm>
          <a:off x="1580027" y="20175"/>
          <a:ext cx="703514" cy="703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100" kern="1200"/>
        </a:p>
      </dsp:txBody>
      <dsp:txXfrm>
        <a:off x="1580027" y="20175"/>
        <a:ext cx="703514" cy="703514"/>
      </dsp:txXfrm>
    </dsp:sp>
    <dsp:sp modelId="{717FB047-7D35-4D41-8E86-25F11C7472DC}">
      <dsp:nvSpPr>
        <dsp:cNvPr id="0" name=""/>
        <dsp:cNvSpPr/>
      </dsp:nvSpPr>
      <dsp:spPr>
        <a:xfrm>
          <a:off x="1300777" y="-180"/>
          <a:ext cx="2637709" cy="2637709"/>
        </a:xfrm>
        <a:prstGeom prst="circularArrow">
          <a:avLst>
            <a:gd name="adj1" fmla="val 5201"/>
            <a:gd name="adj2" fmla="val 335969"/>
            <a:gd name="adj3" fmla="val 16865451"/>
            <a:gd name="adj4" fmla="val 15198580"/>
            <a:gd name="adj5" fmla="val 6068"/>
          </a:avLst>
        </a:prstGeom>
        <a:solidFill>
          <a:schemeClr val="accent2">
            <a:shade val="50000"/>
            <a:hueOff val="204216"/>
            <a:satOff val="-6566"/>
            <a:lumOff val="194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54D739-302E-4E1B-A717-3FABB418636D}">
      <dsp:nvSpPr>
        <dsp:cNvPr id="0" name=""/>
        <dsp:cNvSpPr/>
      </dsp:nvSpPr>
      <dsp:spPr>
        <a:xfrm>
          <a:off x="0" y="0"/>
          <a:ext cx="5766165" cy="245944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B575FF3-8D57-4DF1-8015-B85A483ADE40}">
      <dsp:nvSpPr>
        <dsp:cNvPr id="0" name=""/>
        <dsp:cNvSpPr/>
      </dsp:nvSpPr>
      <dsp:spPr>
        <a:xfrm>
          <a:off x="59" y="737832"/>
          <a:ext cx="2114569" cy="98377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smtClean="0">
              <a:solidFill>
                <a:schemeClr val="tx1"/>
              </a:solidFill>
            </a:rPr>
            <a:t>Izdelava</a:t>
          </a:r>
          <a:r>
            <a:rPr lang="en-US" sz="1800" kern="1200" smtClean="0">
              <a:solidFill>
                <a:schemeClr val="tx1"/>
              </a:solidFill>
            </a:rPr>
            <a:t/>
          </a:r>
          <a:br>
            <a:rPr lang="en-US" sz="1800" kern="1200" smtClean="0">
              <a:solidFill>
                <a:schemeClr val="tx1"/>
              </a:solidFill>
            </a:rPr>
          </a:br>
          <a:r>
            <a:rPr lang="en-US" sz="1400" kern="1200" smtClean="0">
              <a:solidFill>
                <a:schemeClr val="tx1"/>
              </a:solidFill>
            </a:rPr>
            <a:t>(</a:t>
          </a:r>
          <a:r>
            <a:rPr lang="sl-SI" sz="1400" kern="1200" smtClean="0">
              <a:solidFill>
                <a:schemeClr val="tx1"/>
              </a:solidFill>
            </a:rPr>
            <a:t>Pisarniške aplikacije</a:t>
          </a:r>
          <a:r>
            <a:rPr lang="en-US" sz="1400" kern="1200" smtClean="0">
              <a:solidFill>
                <a:schemeClr val="tx1"/>
              </a:solidFill>
            </a:rPr>
            <a:t>)</a:t>
          </a:r>
          <a:endParaRPr lang="sl-SI" sz="4300" kern="1200"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59" y="737832"/>
        <a:ext cx="2114569" cy="983776"/>
      </dsp:txXfrm>
    </dsp:sp>
    <dsp:sp modelId="{0F29B00B-D53E-48CF-8028-9F26F8B36275}">
      <dsp:nvSpPr>
        <dsp:cNvPr id="0" name=""/>
        <dsp:cNvSpPr/>
      </dsp:nvSpPr>
      <dsp:spPr>
        <a:xfrm>
          <a:off x="2335416" y="737832"/>
          <a:ext cx="1324719" cy="98377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smtClean="0">
              <a:solidFill>
                <a:schemeClr val="tx1"/>
              </a:solidFill>
            </a:rPr>
            <a:t>Dopolnje-vanje</a:t>
          </a:r>
          <a:endParaRPr lang="sl-SI" sz="2400" kern="1200">
            <a:solidFill>
              <a:schemeClr val="tx1"/>
            </a:solidFill>
          </a:endParaRPr>
        </a:p>
      </dsp:txBody>
      <dsp:txXfrm>
        <a:off x="2335416" y="737832"/>
        <a:ext cx="1324719" cy="983776"/>
      </dsp:txXfrm>
    </dsp:sp>
    <dsp:sp modelId="{753879F8-5E42-4B3E-B805-5CCFF1A71680}">
      <dsp:nvSpPr>
        <dsp:cNvPr id="0" name=""/>
        <dsp:cNvSpPr/>
      </dsp:nvSpPr>
      <dsp:spPr>
        <a:xfrm>
          <a:off x="3880921" y="737832"/>
          <a:ext cx="1324719" cy="98377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smtClean="0">
              <a:solidFill>
                <a:schemeClr val="tx1"/>
              </a:solidFill>
            </a:rPr>
            <a:t>Pregled</a:t>
          </a:r>
          <a:endParaRPr lang="sl-SI" sz="2400" kern="1200">
            <a:solidFill>
              <a:schemeClr val="tx1"/>
            </a:solidFill>
          </a:endParaRPr>
        </a:p>
      </dsp:txBody>
      <dsp:txXfrm>
        <a:off x="3880921" y="737832"/>
        <a:ext cx="1324719" cy="983776"/>
      </dsp:txXfrm>
    </dsp:sp>
    <dsp:sp modelId="{B4F1992A-6D9A-4F5C-88B0-4B23BE92CEFE}">
      <dsp:nvSpPr>
        <dsp:cNvPr id="0" name=""/>
        <dsp:cNvSpPr/>
      </dsp:nvSpPr>
      <dsp:spPr>
        <a:xfrm>
          <a:off x="5426427" y="737832"/>
          <a:ext cx="1324719" cy="98377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smtClean="0">
              <a:solidFill>
                <a:schemeClr val="tx1"/>
              </a:solidFill>
            </a:rPr>
            <a:t>Odobritev</a:t>
          </a:r>
          <a:endParaRPr lang="sl-SI" sz="2400" kern="1200">
            <a:solidFill>
              <a:schemeClr val="tx1"/>
            </a:solidFill>
          </a:endParaRPr>
        </a:p>
      </dsp:txBody>
      <dsp:txXfrm>
        <a:off x="5426427" y="737832"/>
        <a:ext cx="1324719" cy="983776"/>
      </dsp:txXfrm>
    </dsp:sp>
    <dsp:sp modelId="{4D7A5117-3051-4CEA-92D5-02152A9EF249}">
      <dsp:nvSpPr>
        <dsp:cNvPr id="0" name=""/>
        <dsp:cNvSpPr/>
      </dsp:nvSpPr>
      <dsp:spPr>
        <a:xfrm>
          <a:off x="6971933" y="737832"/>
          <a:ext cx="1324719" cy="98377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smtClean="0">
              <a:solidFill>
                <a:schemeClr val="tx1"/>
              </a:solidFill>
            </a:rPr>
            <a:t>Arhiviranje</a:t>
          </a:r>
          <a:endParaRPr lang="sl-SI" sz="2400" kern="1200">
            <a:solidFill>
              <a:schemeClr val="tx1"/>
            </a:solidFill>
          </a:endParaRPr>
        </a:p>
      </dsp:txBody>
      <dsp:txXfrm>
        <a:off x="6971933" y="737832"/>
        <a:ext cx="1324719" cy="983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B820882-5DDE-41C8-93D9-069730423456}" type="datetimeFigureOut">
              <a:rPr lang="sl-SI"/>
              <a:pPr>
                <a:defRPr/>
              </a:pPr>
              <a:t>24.10.2009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l-SI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C3F614D-3860-4A6E-8F66-86E1FD09EA2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9438B-BE10-4744-ACBF-AF9C0685095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A6ABD-861E-486D-9FEE-0BD5BEF197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4788" y="223838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2588" y="223838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F204A-1B6D-47F8-8587-459E3FB0112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223838"/>
            <a:ext cx="82296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2588" y="1425575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88" y="1425575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DF3F6-8D81-4AA8-AC0E-A499ACB878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B1989-93AD-4EC6-99FE-4A726621A51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FF18-F6C8-4563-B7F1-3903BE88D2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588" y="14255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88" y="14255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02E2-2F69-4266-8A19-5F5B06976C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02CAC-2EB6-4E0B-99AE-20ABABB622C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E96FC-F107-47AD-8D93-6FD4DFA808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2792D-2CB1-41CB-A973-3E9C3A43A3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731E9-D320-40CB-B579-9C145348B09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960C8-E5ED-4B3B-865C-FBB69EBDE6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88" y="223838"/>
            <a:ext cx="82296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14255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FFFF9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FFFF9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FFFF99"/>
                </a:solidFill>
              </a:defRPr>
            </a:lvl1pPr>
          </a:lstStyle>
          <a:p>
            <a:pPr>
              <a:defRPr/>
            </a:pPr>
            <a:fld id="{E4BFDE22-E44C-45F7-AB83-1F91B21088D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30000"/>
        </a:spcBef>
        <a:spcAft>
          <a:spcPct val="0"/>
        </a:spcAft>
        <a:defRPr sz="4800" b="1">
          <a:solidFill>
            <a:schemeClr val="folHlink"/>
          </a:solidFill>
          <a:latin typeface="Arial" charset="0"/>
        </a:defRPr>
      </a:lvl9pPr>
    </p:titleStyle>
    <p:bodyStyle>
      <a:lvl1pPr marL="558800" indent="-5588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sz="2800" b="1">
          <a:solidFill>
            <a:srgbClr val="FFFF99"/>
          </a:solidFill>
          <a:latin typeface="+mn-lt"/>
          <a:ea typeface="+mn-ea"/>
          <a:cs typeface="+mn-cs"/>
        </a:defRPr>
      </a:lvl1pPr>
      <a:lvl2pPr marL="1023938" indent="-4635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sz="2400" b="1">
          <a:solidFill>
            <a:srgbClr val="FFFF99"/>
          </a:solidFill>
          <a:latin typeface="+mn-lt"/>
        </a:defRPr>
      </a:lvl2pPr>
      <a:lvl3pPr marL="1433513" indent="-4079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sz="2000" b="1">
          <a:solidFill>
            <a:srgbClr val="FFFF99"/>
          </a:solidFill>
          <a:latin typeface="+mn-lt"/>
        </a:defRPr>
      </a:lvl3pPr>
      <a:lvl4pPr marL="1814513" indent="-3794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sz="2000" b="1">
          <a:solidFill>
            <a:srgbClr val="FFFF99"/>
          </a:solidFill>
          <a:latin typeface="+mn-lt"/>
        </a:defRPr>
      </a:lvl4pPr>
      <a:lvl5pPr marL="2143125" indent="-3270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sz="2000" b="1">
          <a:solidFill>
            <a:srgbClr val="FFFF99"/>
          </a:solidFill>
          <a:latin typeface="+mn-lt"/>
        </a:defRPr>
      </a:lvl5pPr>
      <a:lvl6pPr marL="2600325" indent="-32702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b="1">
          <a:solidFill>
            <a:srgbClr val="FFFF99"/>
          </a:solidFill>
          <a:latin typeface="+mn-lt"/>
        </a:defRPr>
      </a:lvl6pPr>
      <a:lvl7pPr marL="3057525" indent="-32702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b="1">
          <a:solidFill>
            <a:srgbClr val="FFFF99"/>
          </a:solidFill>
          <a:latin typeface="+mn-lt"/>
        </a:defRPr>
      </a:lvl7pPr>
      <a:lvl8pPr marL="3514725" indent="-32702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b="1">
          <a:solidFill>
            <a:srgbClr val="FFFF99"/>
          </a:solidFill>
          <a:latin typeface="+mn-lt"/>
        </a:defRPr>
      </a:lvl8pPr>
      <a:lvl9pPr marL="3971925" indent="-32702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u"/>
        <a:defRPr b="1">
          <a:solidFill>
            <a:srgbClr val="FFFF99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57238" y="2438397"/>
            <a:ext cx="7904162" cy="191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lang="en-US" altLang="en-US" sz="3200" b="1" kern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Zdru</a:t>
            </a:r>
            <a:r>
              <a:rPr lang="sl-SI" altLang="en-US" sz="3200" b="1" kern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žljivost formatov in dolgoročno hranjenje elektronskih poslovnih dokumentov</a:t>
            </a:r>
            <a:endParaRPr lang="en-US" altLang="en-US" sz="3200" b="1" kern="0" smtClean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lang="sl-SI" altLang="en-US" sz="2800" b="1" kern="0" smtClean="0">
                <a:solidFill>
                  <a:srgbClr val="F8720E"/>
                </a:solidFill>
                <a:latin typeface="+mj-lt"/>
                <a:ea typeface="+mj-ea"/>
                <a:cs typeface="+mj-cs"/>
              </a:rPr>
              <a:t>Interoperabilnost in industrija</a:t>
            </a:r>
          </a:p>
          <a:p>
            <a:pPr>
              <a:spcBef>
                <a:spcPct val="30000"/>
              </a:spcBef>
              <a:buClrTx/>
              <a:buSzTx/>
              <a:defRPr/>
            </a:pPr>
            <a:r>
              <a:rPr lang="sl-SI" altLang="en-US" sz="2400" b="1" smtClean="0">
                <a:solidFill>
                  <a:srgbClr val="FFC000"/>
                </a:solidFill>
              </a:rPr>
              <a:t>Ljubljana, 3.</a:t>
            </a:r>
            <a:r>
              <a:rPr lang="en-US" altLang="en-US" sz="2400" b="1" smtClean="0">
                <a:solidFill>
                  <a:srgbClr val="FFC000"/>
                </a:solidFill>
              </a:rPr>
              <a:t> </a:t>
            </a:r>
            <a:r>
              <a:rPr lang="sl-SI" altLang="en-US" sz="2400" b="1" smtClean="0">
                <a:solidFill>
                  <a:srgbClr val="FFC000"/>
                </a:solidFill>
              </a:rPr>
              <a:t>junij 2009</a:t>
            </a:r>
          </a:p>
          <a:p>
            <a:pPr>
              <a:spcBef>
                <a:spcPct val="30000"/>
              </a:spcBef>
              <a:buClrTx/>
              <a:buSzTx/>
              <a:buFontTx/>
              <a:buNone/>
              <a:defRPr/>
            </a:pPr>
            <a:endParaRPr lang="en-US" altLang="en-US" sz="2800" b="1" kern="0" baseline="30000" dirty="0">
              <a:solidFill>
                <a:srgbClr val="F8720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63588" y="4766927"/>
            <a:ext cx="6400800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58800" indent="-558800">
              <a:lnSpc>
                <a:spcPct val="70000"/>
              </a:lnSpc>
              <a:spcBef>
                <a:spcPct val="30000"/>
              </a:spcBef>
              <a:buClr>
                <a:schemeClr val="accent1"/>
              </a:buClr>
              <a:buSzPct val="75000"/>
              <a:defRPr/>
            </a:pPr>
            <a:r>
              <a:rPr lang="sl-SI" altLang="en-US" sz="2800" b="1" kern="0">
                <a:solidFill>
                  <a:srgbClr val="F8720E"/>
                </a:solidFill>
                <a:latin typeface="+mn-lt"/>
                <a:cs typeface="+mn-cs"/>
              </a:rPr>
              <a:t>Matevž Gačnik</a:t>
            </a:r>
            <a:endParaRPr lang="en-US" altLang="en-US" sz="2800" b="1" kern="0" dirty="0">
              <a:solidFill>
                <a:srgbClr val="F8720E"/>
              </a:solidFill>
              <a:latin typeface="+mn-lt"/>
              <a:cs typeface="+mn-cs"/>
            </a:endParaRPr>
          </a:p>
          <a:p>
            <a:pPr marL="558800" indent="-558800">
              <a:lnSpc>
                <a:spcPct val="70000"/>
              </a:lnSpc>
              <a:spcBef>
                <a:spcPct val="30000"/>
              </a:spcBef>
              <a:buClr>
                <a:schemeClr val="accent1"/>
              </a:buClr>
              <a:buSzPct val="75000"/>
              <a:defRPr/>
            </a:pPr>
            <a:r>
              <a:rPr lang="sl-SI" altLang="en-US" sz="2000" kern="0" smtClean="0">
                <a:solidFill>
                  <a:srgbClr val="FFFF99"/>
                </a:solidFill>
                <a:latin typeface="+mn-lt"/>
                <a:cs typeface="+mn-cs"/>
              </a:rPr>
              <a:t>Tehnični direktor</a:t>
            </a:r>
            <a:r>
              <a:rPr lang="en-US" altLang="en-US" sz="2000" kern="0" smtClean="0">
                <a:solidFill>
                  <a:srgbClr val="FFFF99"/>
                </a:solidFill>
                <a:latin typeface="+mn-lt"/>
                <a:cs typeface="+mn-cs"/>
              </a:rPr>
              <a:t>,</a:t>
            </a:r>
            <a:endParaRPr lang="en-US" altLang="en-US" sz="2000" kern="0" dirty="0">
              <a:solidFill>
                <a:srgbClr val="FFFF99"/>
              </a:solidFill>
              <a:latin typeface="+mn-lt"/>
              <a:cs typeface="+mn-cs"/>
            </a:endParaRPr>
          </a:p>
          <a:p>
            <a:pPr marL="558800" indent="-558800">
              <a:lnSpc>
                <a:spcPct val="70000"/>
              </a:lnSpc>
              <a:spcBef>
                <a:spcPct val="30000"/>
              </a:spcBef>
              <a:buClr>
                <a:schemeClr val="accent1"/>
              </a:buClr>
              <a:buSzPct val="75000"/>
              <a:defRPr/>
            </a:pPr>
            <a:r>
              <a:rPr lang="sl-SI" altLang="en-US" sz="2000" kern="0">
                <a:solidFill>
                  <a:srgbClr val="FFFF99"/>
                </a:solidFill>
                <a:latin typeface="+mn-lt"/>
                <a:cs typeface="+mn-cs"/>
              </a:rPr>
              <a:t>Gama </a:t>
            </a:r>
            <a:r>
              <a:rPr lang="sl-SI" altLang="en-US" sz="2000" kern="0" smtClean="0">
                <a:solidFill>
                  <a:srgbClr val="FFFF99"/>
                </a:solidFill>
                <a:latin typeface="+mn-lt"/>
                <a:cs typeface="+mn-cs"/>
              </a:rPr>
              <a:t>System</a:t>
            </a:r>
            <a:endParaRPr lang="en-US" altLang="en-US" sz="2000" kern="0" dirty="0" smtClean="0">
              <a:solidFill>
                <a:srgbClr val="FFFF99"/>
              </a:solidFill>
              <a:latin typeface="+mn-lt"/>
              <a:cs typeface="+mn-cs"/>
            </a:endParaRPr>
          </a:p>
          <a:p>
            <a:pPr marL="558800" indent="-558800">
              <a:lnSpc>
                <a:spcPct val="70000"/>
              </a:lnSpc>
              <a:spcBef>
                <a:spcPct val="30000"/>
              </a:spcBef>
              <a:buClr>
                <a:schemeClr val="accent1"/>
              </a:buClr>
              <a:buSzPct val="75000"/>
              <a:defRPr/>
            </a:pPr>
            <a:endParaRPr lang="en-US" altLang="en-US" kern="0" dirty="0" smtClean="0">
              <a:solidFill>
                <a:srgbClr val="FFFF99"/>
              </a:solidFill>
              <a:latin typeface="+mn-lt"/>
              <a:cs typeface="+mn-cs"/>
            </a:endParaRPr>
          </a:p>
          <a:p>
            <a:pPr marL="558800" indent="-558800">
              <a:lnSpc>
                <a:spcPct val="70000"/>
              </a:lnSpc>
              <a:spcBef>
                <a:spcPct val="30000"/>
              </a:spcBef>
              <a:buClr>
                <a:schemeClr val="accent1"/>
              </a:buClr>
              <a:buSzPct val="75000"/>
              <a:defRPr/>
            </a:pPr>
            <a:r>
              <a:rPr lang="en-US" altLang="en-US" kern="0" smtClean="0">
                <a:solidFill>
                  <a:srgbClr val="FFFF99"/>
                </a:solidFill>
                <a:latin typeface="+mn-lt"/>
                <a:cs typeface="+mn-cs"/>
              </a:rPr>
              <a:t>Microsoft </a:t>
            </a:r>
            <a:r>
              <a:rPr lang="sl-SI" altLang="en-US" kern="0" smtClean="0">
                <a:solidFill>
                  <a:srgbClr val="FFFF99"/>
                </a:solidFill>
                <a:latin typeface="+mn-lt"/>
                <a:cs typeface="+mn-cs"/>
              </a:rPr>
              <a:t>regionalni direktor</a:t>
            </a:r>
            <a:endParaRPr lang="en-US" altLang="en-US" kern="0" dirty="0" smtClean="0">
              <a:solidFill>
                <a:srgbClr val="FFFF99"/>
              </a:solidFill>
              <a:latin typeface="+mn-lt"/>
              <a:cs typeface="+mn-cs"/>
            </a:endParaRPr>
          </a:p>
          <a:p>
            <a:pPr marL="558800" indent="-558800">
              <a:lnSpc>
                <a:spcPct val="70000"/>
              </a:lnSpc>
              <a:spcBef>
                <a:spcPct val="30000"/>
              </a:spcBef>
              <a:buClr>
                <a:schemeClr val="accent1"/>
              </a:buClr>
              <a:buSzPct val="75000"/>
              <a:defRPr/>
            </a:pPr>
            <a:r>
              <a:rPr lang="en-US" altLang="en-US" kern="0" dirty="0" smtClean="0">
                <a:solidFill>
                  <a:srgbClr val="FFFF99"/>
                </a:solidFill>
                <a:latin typeface="+mn-lt"/>
                <a:cs typeface="+mn-cs"/>
              </a:rPr>
              <a:t>Microsoft MVP – Solution Architecture</a:t>
            </a:r>
            <a:endParaRPr lang="sl-SI" altLang="en-US" kern="0">
              <a:solidFill>
                <a:srgbClr val="FFFF99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3838"/>
            <a:ext cx="9401175" cy="1239837"/>
          </a:xfrm>
        </p:spPr>
        <p:txBody>
          <a:bodyPr/>
          <a:lstStyle/>
          <a:p>
            <a:pPr eaLnBrk="1" hangingPunct="1"/>
            <a:r>
              <a:rPr lang="sl-SI" sz="4000" smtClean="0"/>
              <a:t>Tipični pristopi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sl-SI" sz="3200" smtClean="0">
                <a:solidFill>
                  <a:srgbClr val="F8720E"/>
                </a:solidFill>
              </a:rPr>
              <a:t>Življenski cikel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19450" y="4162852"/>
          <a:ext cx="8296712" cy="2459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2588" y="1541463"/>
            <a:ext cx="8562975" cy="2685632"/>
          </a:xfrm>
        </p:spPr>
        <p:txBody>
          <a:bodyPr/>
          <a:lstStyle/>
          <a:p>
            <a:r>
              <a:rPr lang="sl-SI" sz="2400" smtClean="0"/>
              <a:t>Uporabniki pričakujejo enotno vpisovanje informacij</a:t>
            </a:r>
            <a:endParaRPr lang="en-US" sz="2400" dirty="0" smtClean="0"/>
          </a:p>
          <a:p>
            <a:r>
              <a:rPr lang="sl-SI" sz="2400" smtClean="0"/>
              <a:t>Množica metapodatkov na dokument</a:t>
            </a:r>
            <a:endParaRPr lang="sl-SI" sz="2000" smtClean="0"/>
          </a:p>
          <a:p>
            <a:pPr lvl="1"/>
            <a:r>
              <a:rPr lang="sl-SI" sz="2000" smtClean="0"/>
              <a:t>Naziv</a:t>
            </a:r>
            <a:r>
              <a:rPr lang="en-US" sz="2000" smtClean="0"/>
              <a:t>, </a:t>
            </a:r>
            <a:r>
              <a:rPr lang="sl-SI" sz="2000" smtClean="0"/>
              <a:t>koda</a:t>
            </a:r>
            <a:r>
              <a:rPr lang="en-US" sz="2000" smtClean="0"/>
              <a:t>, </a:t>
            </a:r>
            <a:r>
              <a:rPr lang="sl-SI" sz="2000" smtClean="0"/>
              <a:t>klasifikacijski znak</a:t>
            </a:r>
            <a:r>
              <a:rPr lang="en-US" sz="2000" smtClean="0"/>
              <a:t>, </a:t>
            </a:r>
            <a:r>
              <a:rPr lang="sl-SI" sz="2000" smtClean="0"/>
              <a:t>avtorji</a:t>
            </a:r>
            <a:r>
              <a:rPr lang="en-US" sz="2000" smtClean="0"/>
              <a:t>, </a:t>
            </a:r>
            <a:r>
              <a:rPr lang="sl-SI" sz="2000" smtClean="0"/>
              <a:t>podpisniki</a:t>
            </a:r>
            <a:r>
              <a:rPr lang="en-US" sz="2000" smtClean="0"/>
              <a:t>, </a:t>
            </a:r>
            <a:r>
              <a:rPr lang="sl-SI" sz="2000" smtClean="0"/>
              <a:t>pregledovalci</a:t>
            </a:r>
            <a:r>
              <a:rPr lang="en-US" sz="2000" smtClean="0"/>
              <a:t>, </a:t>
            </a:r>
            <a:r>
              <a:rPr lang="sl-SI" sz="2000" smtClean="0"/>
              <a:t>odobritelji</a:t>
            </a:r>
            <a:r>
              <a:rPr lang="en-US" sz="2000" smtClean="0"/>
              <a:t>, </a:t>
            </a:r>
            <a:r>
              <a:rPr lang="sl-SI" sz="2000" smtClean="0"/>
              <a:t>uporabniški metapodakti</a:t>
            </a:r>
            <a:r>
              <a:rPr lang="en-US" sz="2000" smtClean="0"/>
              <a:t> (</a:t>
            </a:r>
            <a:r>
              <a:rPr lang="sl-SI" sz="2000" smtClean="0"/>
              <a:t>zunanje številke dokumenta</a:t>
            </a:r>
            <a:r>
              <a:rPr lang="en-US" sz="2000" smtClean="0"/>
              <a:t>, </a:t>
            </a:r>
            <a:r>
              <a:rPr lang="sl-SI" sz="2000" smtClean="0"/>
              <a:t>stroški</a:t>
            </a:r>
            <a:r>
              <a:rPr lang="en-US" sz="2000" smtClean="0"/>
              <a:t>, …, </a:t>
            </a:r>
            <a:r>
              <a:rPr lang="sl-SI" sz="2000" smtClean="0"/>
              <a:t>refernece</a:t>
            </a:r>
            <a:r>
              <a:rPr lang="en-US" sz="2000" smtClean="0"/>
              <a:t>), </a:t>
            </a:r>
            <a:r>
              <a:rPr lang="sl-SI" sz="2000" smtClean="0"/>
              <a:t>slike</a:t>
            </a:r>
            <a:r>
              <a:rPr lang="en-US" sz="2000" smtClean="0"/>
              <a:t>…</a:t>
            </a:r>
            <a:endParaRPr lang="sl-SI" sz="2000" smtClean="0"/>
          </a:p>
          <a:p>
            <a:r>
              <a:rPr lang="sl-SI" sz="2400" smtClean="0"/>
              <a:t>Korak arhiviranja mora biti transparenten</a:t>
            </a:r>
            <a:r>
              <a:rPr lang="en-US" sz="2400" smtClean="0"/>
              <a:t> – </a:t>
            </a:r>
            <a:r>
              <a:rPr lang="sl-SI" sz="2400" smtClean="0"/>
              <a:t>brez spremembe formata zaradi dolgoročnega hranjenja</a:t>
            </a:r>
            <a:endParaRPr lang="sl-SI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4">
                                            <p:graphicEl>
                                              <a:dgm id="{7F54D739-302E-4E1B-A717-3FABB418636D}"/>
                                            </p:graphicEl>
                                          </p:spTgt>
                                        </p:tgtEl>
                                      </p:cBhvr>
                                      <p:by x="5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88" y="1515978"/>
            <a:ext cx="8560886" cy="5189621"/>
          </a:xfrm>
        </p:spPr>
        <p:txBody>
          <a:bodyPr/>
          <a:lstStyle/>
          <a:p>
            <a:r>
              <a:rPr lang="en-US" smtClean="0"/>
              <a:t>90%+ </a:t>
            </a:r>
            <a:r>
              <a:rPr lang="sl-SI" smtClean="0"/>
              <a:t>generator dokumentov ima pravno pokritost</a:t>
            </a:r>
            <a:endParaRPr lang="en-US" smtClean="0"/>
          </a:p>
          <a:p>
            <a:r>
              <a:rPr lang="sl-SI" smtClean="0"/>
              <a:t>Pretvarjanje formatov zaradi hrambe, prikaza in iskanja ni smiselno</a:t>
            </a:r>
          </a:p>
          <a:p>
            <a:r>
              <a:rPr lang="sl-SI" smtClean="0"/>
              <a:t>Zagotavljanje pravne veljave je pri pretvorjenih dokumentih težje</a:t>
            </a:r>
          </a:p>
          <a:p>
            <a:r>
              <a:rPr lang="sl-SI" smtClean="0"/>
              <a:t>Obstajajo orodja za dostop do dokumentne vsebine popularnih formatov</a:t>
            </a:r>
            <a:endParaRPr lang="en-US" smtClean="0"/>
          </a:p>
          <a:p>
            <a:r>
              <a:rPr lang="sl-SI" smtClean="0"/>
              <a:t>Naročniki se morajo usmeriti v originalne formate, ne slikovne reprezentacije</a:t>
            </a:r>
            <a:endParaRPr lang="en-US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3838"/>
            <a:ext cx="8229600" cy="1163804"/>
          </a:xfrm>
        </p:spPr>
        <p:txBody>
          <a:bodyPr/>
          <a:lstStyle/>
          <a:p>
            <a:pPr eaLnBrk="1" hangingPunct="1"/>
            <a:r>
              <a:rPr lang="sl-SI" sz="4400" smtClean="0"/>
              <a:t>Zaključek</a:t>
            </a:r>
            <a:br>
              <a:rPr lang="sl-SI" sz="4400" smtClean="0"/>
            </a:br>
            <a:r>
              <a:rPr lang="sl-SI" sz="3200" smtClean="0">
                <a:solidFill>
                  <a:srgbClr val="F8720E"/>
                </a:solidFill>
              </a:rPr>
              <a:t>Interoperabilnost v prihodnosti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381250" y="1660525"/>
            <a:ext cx="426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sl-SI" sz="11700" b="1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l-SI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Matevž Gačnik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sl-SI" sz="1400" b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</a:t>
            </a:r>
            <a:r>
              <a:rPr lang="sl-SI" sz="1400" b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regionalni direktor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sl-SI" sz="1400" b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</a:t>
            </a:r>
            <a:r>
              <a:rPr lang="sl-SI" sz="1400" b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MVP – </a:t>
            </a:r>
            <a:r>
              <a:rPr lang="sl-SI" sz="1400" b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Rešitvene arhitekture</a:t>
            </a:r>
            <a:endParaRPr lang="sl-SI" sz="1400" b="1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sl-SI" sz="1400" b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Tehnični direktor</a:t>
            </a:r>
            <a:r>
              <a:rPr lang="sl-SI" sz="1400" b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sz="1400" b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400" b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Gama System d.o.o.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sl-SI" sz="1400" b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en-US" sz="14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://www.gama-system.si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matevz.gacnik@gama-system.si</a:t>
            </a:r>
            <a:endParaRPr lang="sl-SI" sz="1400" b="1">
              <a:solidFill>
                <a:schemeClr val="fol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3838"/>
            <a:ext cx="8229600" cy="1104900"/>
          </a:xfrm>
        </p:spPr>
        <p:txBody>
          <a:bodyPr/>
          <a:lstStyle/>
          <a:p>
            <a:pPr eaLnBrk="1" hangingPunct="1"/>
            <a:r>
              <a:rPr lang="sl-SI" sz="4400" smtClean="0"/>
              <a:t>Podjetje</a:t>
            </a:r>
            <a:br>
              <a:rPr lang="sl-SI" sz="4400" smtClean="0"/>
            </a:br>
            <a:r>
              <a:rPr lang="sl-SI" sz="3200" smtClean="0">
                <a:solidFill>
                  <a:srgbClr val="F8720E"/>
                </a:solidFill>
              </a:rPr>
              <a:t>Kdo smo?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746250"/>
            <a:ext cx="8520112" cy="4687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l-SI" sz="2400" smtClean="0"/>
              <a:t>Svetovalci v prostoru </a:t>
            </a:r>
            <a:r>
              <a:rPr lang="en-US" sz="2400" smtClean="0"/>
              <a:t>eDMS</a:t>
            </a:r>
            <a:endParaRPr lang="sl-SI" sz="2400" smtClean="0"/>
          </a:p>
          <a:p>
            <a:pPr eaLnBrk="1" hangingPunct="1">
              <a:lnSpc>
                <a:spcPct val="80000"/>
              </a:lnSpc>
            </a:pPr>
            <a:r>
              <a:rPr lang="sl-SI" sz="2400" smtClean="0"/>
              <a:t>Rešitveni arhitekti</a:t>
            </a:r>
          </a:p>
          <a:p>
            <a:pPr eaLnBrk="1" hangingPunct="1">
              <a:lnSpc>
                <a:spcPct val="80000"/>
              </a:lnSpc>
            </a:pPr>
            <a:r>
              <a:rPr lang="sl-SI" sz="2400" smtClean="0"/>
              <a:t>Razvijalci naprednih sistemov</a:t>
            </a:r>
            <a:br>
              <a:rPr lang="sl-SI" sz="2400" smtClean="0"/>
            </a:br>
            <a:endParaRPr lang="sl-SI" sz="2400" smtClean="0"/>
          </a:p>
          <a:p>
            <a:pPr eaLnBrk="1" hangingPunct="1">
              <a:lnSpc>
                <a:spcPct val="80000"/>
              </a:lnSpc>
            </a:pPr>
            <a:r>
              <a:rPr lang="sl-SI" sz="2400" smtClean="0"/>
              <a:t>Razvojna in svetovalna hiša</a:t>
            </a:r>
          </a:p>
          <a:p>
            <a:pPr eaLnBrk="1" hangingPunct="1">
              <a:lnSpc>
                <a:spcPct val="80000"/>
              </a:lnSpc>
            </a:pPr>
            <a:r>
              <a:rPr lang="sl-SI" sz="2400" smtClean="0"/>
              <a:t>Napredni dokumentni sistemi, lasten razvoj programske opreme</a:t>
            </a:r>
          </a:p>
          <a:p>
            <a:pPr eaLnBrk="1" hangingPunct="1">
              <a:lnSpc>
                <a:spcPct val="80000"/>
              </a:lnSpc>
            </a:pPr>
            <a:r>
              <a:rPr lang="sl-SI" sz="2400" smtClean="0"/>
              <a:t>15 let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sl-SI" sz="2400" smtClean="0"/>
              <a:t>Privatna last</a:t>
            </a:r>
          </a:p>
          <a:p>
            <a:pPr eaLnBrk="1" hangingPunct="1">
              <a:lnSpc>
                <a:spcPct val="80000"/>
              </a:lnSpc>
            </a:pPr>
            <a:r>
              <a:rPr lang="sl-SI" sz="2400" smtClean="0"/>
              <a:t>Lastni produkti, investicija v razvoj</a:t>
            </a:r>
          </a:p>
          <a:p>
            <a:pPr eaLnBrk="1" hangingPunct="1">
              <a:lnSpc>
                <a:spcPct val="80000"/>
              </a:lnSpc>
            </a:pPr>
            <a:endParaRPr lang="sl-SI" sz="2400" smtClean="0"/>
          </a:p>
          <a:p>
            <a:pPr eaLnBrk="1" hangingPunct="1">
              <a:lnSpc>
                <a:spcPct val="80000"/>
              </a:lnSpc>
            </a:pPr>
            <a:r>
              <a:rPr lang="sl-SI" sz="2400" smtClean="0"/>
              <a:t>Razvijamo na strateških platformah (Microsoft, IBM)</a:t>
            </a:r>
          </a:p>
        </p:txBody>
      </p:sp>
      <p:pic>
        <p:nvPicPr>
          <p:cNvPr id="4" name="Picture 6" descr="C:\Xx\GamaLogo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0774" y="415508"/>
            <a:ext cx="1809080" cy="12849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382588" y="1541463"/>
            <a:ext cx="8562975" cy="5130800"/>
          </a:xfrm>
        </p:spPr>
        <p:txBody>
          <a:bodyPr/>
          <a:lstStyle/>
          <a:p>
            <a:r>
              <a:rPr lang="sl-SI" sz="2400" smtClean="0"/>
              <a:t>Danes</a:t>
            </a:r>
          </a:p>
          <a:p>
            <a:r>
              <a:rPr lang="sl-SI" sz="2400" smtClean="0"/>
              <a:t>Dokumentna linija Gama System</a:t>
            </a:r>
            <a:r>
              <a:rPr lang="sl-SI" sz="2400" baseline="30000" smtClean="0"/>
              <a:t>®</a:t>
            </a:r>
          </a:p>
          <a:p>
            <a:pPr lvl="1"/>
            <a:r>
              <a:rPr lang="en-US" sz="2000" dirty="0" smtClean="0"/>
              <a:t>eDMS, ECM</a:t>
            </a:r>
            <a:r>
              <a:rPr lang="sl-SI" sz="2000" smtClean="0"/>
              <a:t>: </a:t>
            </a:r>
            <a:r>
              <a:rPr lang="sl-SI" sz="2000" smtClean="0">
                <a:solidFill>
                  <a:srgbClr val="FFC000"/>
                </a:solidFill>
              </a:rPr>
              <a:t>Gama System</a:t>
            </a:r>
            <a:r>
              <a:rPr lang="en-US" sz="2000" baseline="30000" dirty="0" smtClean="0">
                <a:solidFill>
                  <a:srgbClr val="FFC000"/>
                </a:solidFill>
              </a:rPr>
              <a:t>®</a:t>
            </a:r>
            <a:r>
              <a:rPr lang="sl-SI" sz="2000" smtClean="0">
                <a:solidFill>
                  <a:srgbClr val="FFC000"/>
                </a:solidFill>
              </a:rPr>
              <a:t> eDocs</a:t>
            </a:r>
          </a:p>
          <a:p>
            <a:pPr lvl="1"/>
            <a:r>
              <a:rPr lang="sl-SI" sz="2000" smtClean="0"/>
              <a:t>Elektronski arhiv: </a:t>
            </a:r>
            <a:r>
              <a:rPr lang="sl-SI" sz="2000" smtClean="0">
                <a:solidFill>
                  <a:srgbClr val="FFC000"/>
                </a:solidFill>
              </a:rPr>
              <a:t>Gama System</a:t>
            </a:r>
            <a:r>
              <a:rPr lang="en-US" sz="2000" baseline="30000" dirty="0" smtClean="0">
                <a:solidFill>
                  <a:srgbClr val="FFC000"/>
                </a:solidFill>
              </a:rPr>
              <a:t>®</a:t>
            </a:r>
            <a:r>
              <a:rPr lang="sl-SI" sz="2000" smtClean="0">
                <a:solidFill>
                  <a:srgbClr val="FFC000"/>
                </a:solidFill>
              </a:rPr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sl-SI" sz="2000" smtClean="0">
                <a:solidFill>
                  <a:srgbClr val="FFC000"/>
                </a:solidFill>
              </a:rPr>
              <a:t>Ar</a:t>
            </a:r>
            <a:r>
              <a:rPr lang="en-US" sz="2000" dirty="0" smtClean="0">
                <a:solidFill>
                  <a:srgbClr val="FFC000"/>
                </a:solidFill>
              </a:rPr>
              <a:t>c</a:t>
            </a:r>
            <a:r>
              <a:rPr lang="sl-SI" sz="2000" smtClean="0">
                <a:solidFill>
                  <a:srgbClr val="FFC000"/>
                </a:solidFill>
              </a:rPr>
              <a:t>hiv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endParaRPr lang="sl-SI" sz="2000" smtClean="0">
              <a:solidFill>
                <a:srgbClr val="FFC000"/>
              </a:solidFill>
            </a:endParaRPr>
          </a:p>
          <a:p>
            <a:r>
              <a:rPr lang="sl-SI" sz="2400" smtClean="0"/>
              <a:t>Temelji na elektronskih dokumentih</a:t>
            </a:r>
            <a:r>
              <a:rPr lang="en-US" sz="2400" smtClean="0"/>
              <a:t>, </a:t>
            </a:r>
            <a:r>
              <a:rPr lang="sl-SI" sz="2400" smtClean="0"/>
              <a:t>ne skeniranih</a:t>
            </a:r>
            <a:endParaRPr lang="sl-SI" sz="2400" baseline="30000" smtClean="0"/>
          </a:p>
          <a:p>
            <a:pPr lvl="1"/>
            <a:r>
              <a:rPr lang="sl-SI" sz="2000" smtClean="0"/>
              <a:t>Celovitost rešitev</a:t>
            </a:r>
            <a:endParaRPr lang="sl-SI" sz="2000" smtClean="0">
              <a:solidFill>
                <a:srgbClr val="FFC000"/>
              </a:solidFill>
            </a:endParaRPr>
          </a:p>
          <a:p>
            <a:pPr lvl="1"/>
            <a:r>
              <a:rPr lang="sl-SI" sz="2000" smtClean="0"/>
              <a:t>Inovativnost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sl-SI" sz="2000" smtClean="0"/>
              <a:t>(</a:t>
            </a:r>
            <a:r>
              <a:rPr lang="sl-SI" sz="2000" smtClean="0">
                <a:solidFill>
                  <a:srgbClr val="FFC000"/>
                </a:solidFill>
              </a:rPr>
              <a:t>Gama System</a:t>
            </a:r>
            <a:r>
              <a:rPr lang="en-US" sz="2000" baseline="30000" dirty="0" smtClean="0">
                <a:solidFill>
                  <a:srgbClr val="FFC000"/>
                </a:solidFill>
              </a:rPr>
              <a:t>®</a:t>
            </a:r>
            <a:r>
              <a:rPr lang="sl-SI" sz="2000" smtClean="0">
                <a:solidFill>
                  <a:srgbClr val="FFC000"/>
                </a:solidFill>
              </a:rPr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sl-SI" sz="2000" smtClean="0">
                <a:solidFill>
                  <a:srgbClr val="FFC000"/>
                </a:solidFill>
              </a:rPr>
              <a:t>Ar</a:t>
            </a:r>
            <a:r>
              <a:rPr lang="en-US" sz="2000" dirty="0" smtClean="0">
                <a:solidFill>
                  <a:srgbClr val="FFC000"/>
                </a:solidFill>
              </a:rPr>
              <a:t>c</a:t>
            </a:r>
            <a:r>
              <a:rPr lang="sl-SI" sz="2000" smtClean="0">
                <a:solidFill>
                  <a:srgbClr val="FFC000"/>
                </a:solidFill>
              </a:rPr>
              <a:t>hiv</a:t>
            </a:r>
            <a:r>
              <a:rPr lang="en-US" sz="2000" dirty="0" smtClean="0">
                <a:solidFill>
                  <a:srgbClr val="FFC000"/>
                </a:solidFill>
              </a:rPr>
              <a:t>e</a:t>
            </a:r>
            <a:r>
              <a:rPr lang="en-US" sz="2000" smtClean="0"/>
              <a:t>, </a:t>
            </a:r>
            <a:r>
              <a:rPr lang="sl-SI" sz="2000" smtClean="0"/>
              <a:t>inovacija leta </a:t>
            </a:r>
            <a:r>
              <a:rPr lang="en-US" sz="2000" smtClean="0"/>
              <a:t>200</a:t>
            </a:r>
            <a:r>
              <a:rPr lang="sl-SI" sz="2000" smtClean="0"/>
              <a:t>7)</a:t>
            </a:r>
          </a:p>
          <a:p>
            <a:pPr lvl="1"/>
            <a:r>
              <a:rPr lang="sl-SI" sz="2000" smtClean="0"/>
              <a:t>Univerzalnost uporabe</a:t>
            </a:r>
          </a:p>
          <a:p>
            <a:pPr lvl="1"/>
            <a:r>
              <a:rPr lang="sl-SI" sz="2000" smtClean="0"/>
              <a:t>Moderne tehnologije</a:t>
            </a:r>
            <a:r>
              <a:rPr lang="en-US" sz="2000" smtClean="0"/>
              <a:t>, </a:t>
            </a:r>
            <a:r>
              <a:rPr lang="sl-SI" sz="2000" smtClean="0"/>
              <a:t>moderne zahteve</a:t>
            </a:r>
            <a:endParaRPr lang="en-US" sz="2000" dirty="0" smtClean="0"/>
          </a:p>
          <a:p>
            <a:pPr lvl="2"/>
            <a:r>
              <a:rPr lang="sl-SI" sz="1800" smtClean="0"/>
              <a:t>Preprostost uporave</a:t>
            </a:r>
            <a:endParaRPr lang="en-US" sz="1800" dirty="0" smtClean="0"/>
          </a:p>
          <a:p>
            <a:pPr lvl="2"/>
            <a:r>
              <a:rPr lang="sl-SI" sz="1800" smtClean="0"/>
              <a:t>Integrabilnost</a:t>
            </a:r>
            <a:r>
              <a:rPr lang="en-US" sz="1800" smtClean="0"/>
              <a:t>, </a:t>
            </a:r>
            <a:r>
              <a:rPr lang="sl-SI" sz="1800" smtClean="0"/>
              <a:t>portalske tehnologije</a:t>
            </a:r>
            <a:r>
              <a:rPr lang="en-US" sz="1800" smtClean="0"/>
              <a:t>, </a:t>
            </a:r>
            <a:r>
              <a:rPr lang="en-US" sz="1800" dirty="0" smtClean="0"/>
              <a:t>SOA</a:t>
            </a:r>
          </a:p>
          <a:p>
            <a:pPr lvl="2"/>
            <a:r>
              <a:rPr lang="sl-SI" sz="1800" smtClean="0"/>
              <a:t>Pravna veljavnost</a:t>
            </a:r>
            <a:endParaRPr lang="en-US" sz="1800" dirty="0" smtClean="0"/>
          </a:p>
          <a:p>
            <a:pPr lvl="2"/>
            <a:r>
              <a:rPr lang="sl-SI" sz="1800" smtClean="0"/>
              <a:t>Obstoječe znanje uporabnikov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3838"/>
            <a:ext cx="9401175" cy="1239837"/>
          </a:xfrm>
        </p:spPr>
        <p:txBody>
          <a:bodyPr/>
          <a:lstStyle/>
          <a:p>
            <a:pPr eaLnBrk="1" hangingPunct="1"/>
            <a:r>
              <a:rPr lang="sl-SI" sz="4000" smtClean="0"/>
              <a:t>Dokumentna linija </a:t>
            </a:r>
            <a:r>
              <a:rPr lang="en-US" sz="4000" smtClean="0"/>
              <a:t>Gama System</a:t>
            </a:r>
            <a:r>
              <a:rPr lang="en-US" sz="4000" baseline="30000" smtClean="0"/>
              <a:t>®</a:t>
            </a:r>
            <a:r>
              <a:rPr lang="sl-SI" sz="4000" smtClean="0"/>
              <a:t/>
            </a:r>
            <a:br>
              <a:rPr lang="sl-SI" sz="4000" smtClean="0"/>
            </a:br>
            <a:r>
              <a:rPr lang="sl-SI" sz="3200" smtClean="0">
                <a:solidFill>
                  <a:srgbClr val="F8720E"/>
                </a:solidFill>
              </a:rPr>
              <a:t>Rešitve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82588" y="1433513"/>
            <a:ext cx="8505825" cy="5291137"/>
          </a:xfrm>
        </p:spPr>
        <p:txBody>
          <a:bodyPr/>
          <a:lstStyle/>
          <a:p>
            <a:r>
              <a:rPr lang="sl-SI" sz="2400" smtClean="0"/>
              <a:t>Dokumentni sistem</a:t>
            </a:r>
            <a:r>
              <a:rPr lang="en-US" sz="2400" smtClean="0"/>
              <a:t>:</a:t>
            </a:r>
            <a:r>
              <a:rPr lang="sl-SI" sz="2400" smtClean="0"/>
              <a:t> </a:t>
            </a:r>
            <a:r>
              <a:rPr lang="sl-SI" sz="2400" smtClean="0">
                <a:solidFill>
                  <a:srgbClr val="FFC000"/>
                </a:solidFill>
              </a:rPr>
              <a:t>Gama System</a:t>
            </a:r>
            <a:r>
              <a:rPr lang="sl-SI" sz="2400" baseline="30000" smtClean="0">
                <a:solidFill>
                  <a:srgbClr val="FFC000"/>
                </a:solidFill>
              </a:rPr>
              <a:t>®</a:t>
            </a:r>
            <a:r>
              <a:rPr lang="sl-SI" sz="2400" smtClean="0">
                <a:solidFill>
                  <a:srgbClr val="FFC000"/>
                </a:solidFill>
              </a:rPr>
              <a:t> eDocs</a:t>
            </a:r>
            <a:endParaRPr lang="sl-SI" sz="2400" smtClean="0"/>
          </a:p>
          <a:p>
            <a:r>
              <a:rPr lang="sl-SI" sz="2400" smtClean="0"/>
              <a:t>Arhivski sistem</a:t>
            </a:r>
            <a:r>
              <a:rPr lang="en-US" sz="2400" smtClean="0"/>
              <a:t>:</a:t>
            </a:r>
            <a:r>
              <a:rPr lang="sl-SI" sz="2400" smtClean="0"/>
              <a:t> </a:t>
            </a:r>
            <a:r>
              <a:rPr lang="sl-SI" sz="2400" smtClean="0">
                <a:solidFill>
                  <a:srgbClr val="FFC000"/>
                </a:solidFill>
              </a:rPr>
              <a:t>Gama System</a:t>
            </a:r>
            <a:r>
              <a:rPr lang="sl-SI" sz="2400" baseline="30000" smtClean="0">
                <a:solidFill>
                  <a:srgbClr val="FFC000"/>
                </a:solidFill>
              </a:rPr>
              <a:t>®</a:t>
            </a:r>
            <a:r>
              <a:rPr lang="sl-SI" sz="2400" smtClean="0">
                <a:solidFill>
                  <a:srgbClr val="FFC000"/>
                </a:solidFill>
              </a:rPr>
              <a:t> </a:t>
            </a:r>
            <a:r>
              <a:rPr lang="en-US" sz="2400" dirty="0" smtClean="0">
                <a:solidFill>
                  <a:srgbClr val="FFC000"/>
                </a:solidFill>
              </a:rPr>
              <a:t>e</a:t>
            </a:r>
            <a:r>
              <a:rPr lang="sl-SI" sz="2400" smtClean="0">
                <a:solidFill>
                  <a:srgbClr val="FFC000"/>
                </a:solidFill>
              </a:rPr>
              <a:t>Ar</a:t>
            </a:r>
            <a:r>
              <a:rPr lang="en-US" sz="2400" dirty="0" smtClean="0">
                <a:solidFill>
                  <a:srgbClr val="FFC000"/>
                </a:solidFill>
              </a:rPr>
              <a:t>c</a:t>
            </a:r>
            <a:r>
              <a:rPr lang="sl-SI" sz="2400" smtClean="0">
                <a:solidFill>
                  <a:srgbClr val="FFC000"/>
                </a:solidFill>
              </a:rPr>
              <a:t>hiv</a:t>
            </a:r>
            <a:r>
              <a:rPr lang="en-US" sz="2400" dirty="0" smtClean="0">
                <a:solidFill>
                  <a:srgbClr val="FFC000"/>
                </a:solidFill>
              </a:rPr>
              <a:t>e</a:t>
            </a:r>
            <a:endParaRPr lang="sl-SI" sz="2400" smtClean="0"/>
          </a:p>
          <a:p>
            <a:r>
              <a:rPr lang="sl-SI" sz="2400" smtClean="0"/>
              <a:t>Arhitektura</a:t>
            </a:r>
          </a:p>
          <a:p>
            <a:pPr lvl="1"/>
            <a:r>
              <a:rPr lang="en-US" sz="2000" smtClean="0"/>
              <a:t>Modular</a:t>
            </a:r>
            <a:r>
              <a:rPr lang="sl-SI" sz="2000" smtClean="0"/>
              <a:t>na</a:t>
            </a:r>
            <a:r>
              <a:rPr lang="en-US" sz="2000" smtClean="0"/>
              <a:t> p</a:t>
            </a:r>
            <a:r>
              <a:rPr lang="sl-SI" sz="2000" smtClean="0"/>
              <a:t>latforma, odprt sistem</a:t>
            </a:r>
            <a:r>
              <a:rPr lang="en-US" sz="2000" smtClean="0"/>
              <a:t>, </a:t>
            </a:r>
            <a:r>
              <a:rPr lang="sl-SI" sz="2000" smtClean="0"/>
              <a:t>integracijske točke</a:t>
            </a:r>
          </a:p>
          <a:p>
            <a:pPr lvl="1"/>
            <a:r>
              <a:rPr lang="sl-SI" sz="2000" smtClean="0"/>
              <a:t>Standardizirani vmesniki</a:t>
            </a:r>
          </a:p>
          <a:p>
            <a:pPr lvl="1"/>
            <a:r>
              <a:rPr lang="sl-SI" sz="2000" smtClean="0"/>
              <a:t>Moderna tehnologija</a:t>
            </a:r>
          </a:p>
          <a:p>
            <a:r>
              <a:rPr lang="sl-SI" sz="2400" smtClean="0"/>
              <a:t>Uporabniki uporabljajo pisarniške aplikacije</a:t>
            </a:r>
          </a:p>
          <a:p>
            <a:pPr lvl="1"/>
            <a:r>
              <a:rPr lang="sl-SI" sz="2000" smtClean="0"/>
              <a:t>Microsoft Word</a:t>
            </a:r>
          </a:p>
          <a:p>
            <a:pPr lvl="1"/>
            <a:r>
              <a:rPr lang="sl-SI" sz="2000" smtClean="0"/>
              <a:t>Microsoft Excel</a:t>
            </a:r>
          </a:p>
          <a:p>
            <a:pPr lvl="1"/>
            <a:r>
              <a:rPr lang="sl-SI" sz="2000" smtClean="0"/>
              <a:t>Microsoft PowerPoint</a:t>
            </a:r>
            <a:r>
              <a:rPr lang="en-US" sz="2000" dirty="0" smtClean="0"/>
              <a:t>, …</a:t>
            </a:r>
            <a:endParaRPr lang="sl-SI" sz="2000" smtClean="0"/>
          </a:p>
          <a:p>
            <a:r>
              <a:rPr lang="sl-SI" sz="2400" smtClean="0"/>
              <a:t>Podpora za Microsoft 2007 Office System</a:t>
            </a:r>
          </a:p>
          <a:p>
            <a:r>
              <a:rPr lang="sl-SI" sz="2400" smtClean="0"/>
              <a:t>Podpora za format OpenXML</a:t>
            </a:r>
          </a:p>
          <a:p>
            <a:pPr lvl="1"/>
            <a:r>
              <a:rPr lang="sl-SI" sz="2000" smtClean="0"/>
              <a:t>Privzeti format v namestitvah </a:t>
            </a:r>
            <a:r>
              <a:rPr lang="en-US" sz="2000" smtClean="0"/>
              <a:t>Office 2007</a:t>
            </a:r>
            <a:endParaRPr lang="sl-SI" sz="200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400" smtClean="0"/>
              <a:t>Osnove</a:t>
            </a:r>
            <a:br>
              <a:rPr lang="sl-SI" sz="4400" smtClean="0"/>
            </a:br>
            <a:r>
              <a:rPr lang="sl-SI" sz="3200" smtClean="0">
                <a:solidFill>
                  <a:srgbClr val="F8720E"/>
                </a:solidFill>
              </a:rPr>
              <a:t>Dokumentna linija</a:t>
            </a:r>
            <a:r>
              <a:rPr lang="en-US" sz="3200" smtClean="0">
                <a:solidFill>
                  <a:srgbClr val="F8720E"/>
                </a:solidFill>
              </a:rPr>
              <a:t>: </a:t>
            </a:r>
            <a:r>
              <a:rPr lang="sl-SI" sz="3200" smtClean="0">
                <a:solidFill>
                  <a:srgbClr val="F8720E"/>
                </a:solidFill>
              </a:rPr>
              <a:t>Dva produkta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382588" y="1433513"/>
            <a:ext cx="8505825" cy="5291137"/>
          </a:xfrm>
        </p:spPr>
        <p:txBody>
          <a:bodyPr/>
          <a:lstStyle/>
          <a:p>
            <a:r>
              <a:rPr lang="sl-SI" sz="2400" smtClean="0"/>
              <a:t>Slovenska zakonodaja...</a:t>
            </a:r>
          </a:p>
          <a:p>
            <a:pPr lvl="1"/>
            <a:r>
              <a:rPr lang="sl-SI" sz="2000" smtClean="0"/>
              <a:t>Specifično Enotne tehnološke zahteve (ETZ)</a:t>
            </a:r>
          </a:p>
          <a:p>
            <a:pPr lvl="1"/>
            <a:r>
              <a:rPr lang="sl-SI" sz="2000" smtClean="0"/>
              <a:t>ETZ definira tehnološke zahteve v povezavi z ZVDAGA</a:t>
            </a:r>
          </a:p>
          <a:p>
            <a:r>
              <a:rPr lang="sl-SI" sz="2400" smtClean="0"/>
              <a:t>... pravi:</a:t>
            </a:r>
          </a:p>
          <a:p>
            <a:pPr lvl="1">
              <a:buFont typeface="Wingdings" pitchFamily="2" charset="2"/>
              <a:buNone/>
            </a:pPr>
            <a:r>
              <a:rPr lang="sl-SI" smtClean="0"/>
              <a:t>	</a:t>
            </a:r>
            <a:r>
              <a:rPr lang="sl-SI" sz="2000" i="1" smtClean="0"/>
              <a:t>Seznam standardnih oblik zapisa za dolgoročno hrambo, ki ustrezajo zahtevam ETZ za tekstovne in mešane dokumente:</a:t>
            </a:r>
          </a:p>
          <a:p>
            <a:pPr lvl="2"/>
            <a:r>
              <a:rPr lang="sl-SI" sz="1800" i="1" smtClean="0"/>
              <a:t>ISO Latin-1 – ISO 8859-1</a:t>
            </a:r>
          </a:p>
          <a:p>
            <a:pPr lvl="2"/>
            <a:r>
              <a:rPr lang="sl-SI" sz="1800" i="1" smtClean="0"/>
              <a:t>PDF/A – ISO 19005-1</a:t>
            </a:r>
          </a:p>
          <a:p>
            <a:pPr lvl="2"/>
            <a:r>
              <a:rPr lang="sl-SI" sz="1800" i="1" smtClean="0"/>
              <a:t>XML – SGML – ISO 8879</a:t>
            </a:r>
          </a:p>
          <a:p>
            <a:pPr lvl="2"/>
            <a:r>
              <a:rPr lang="sl-SI" sz="1800" i="1" smtClean="0"/>
              <a:t>ODF – ISO/IEC 26300</a:t>
            </a:r>
          </a:p>
          <a:p>
            <a:r>
              <a:rPr lang="sl-SI" sz="2400" smtClean="0"/>
              <a:t>OpenXML ni priporočen format, standardiziran je bil po sprejemu ETZ</a:t>
            </a:r>
          </a:p>
          <a:p>
            <a:r>
              <a:rPr lang="sl-SI" sz="2400" smtClean="0"/>
              <a:t>OpenXML je osnovan na XML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400" smtClean="0"/>
              <a:t>Trenutna pravna priporočila</a:t>
            </a:r>
            <a:br>
              <a:rPr lang="sl-SI" sz="4400" smtClean="0"/>
            </a:br>
            <a:r>
              <a:rPr lang="sl-SI" sz="3200" smtClean="0">
                <a:solidFill>
                  <a:srgbClr val="F8720E"/>
                </a:solidFill>
              </a:rPr>
              <a:t>Dokumentna vsebina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382588" y="1525588"/>
            <a:ext cx="8505825" cy="4510087"/>
          </a:xfrm>
        </p:spPr>
        <p:txBody>
          <a:bodyPr/>
          <a:lstStyle/>
          <a:p>
            <a:r>
              <a:rPr lang="sl-SI" smtClean="0"/>
              <a:t>OpenXML je odprt standard</a:t>
            </a:r>
          </a:p>
          <a:p>
            <a:pPr lvl="1"/>
            <a:r>
              <a:rPr lang="sl-SI" smtClean="0"/>
              <a:t>Specifikacija je na voljo zastonj</a:t>
            </a:r>
          </a:p>
          <a:p>
            <a:r>
              <a:rPr lang="sl-SI" smtClean="0"/>
              <a:t>Osnovan na XML, lahko ga procesiramo</a:t>
            </a:r>
          </a:p>
          <a:p>
            <a:r>
              <a:rPr lang="sl-SI" smtClean="0"/>
              <a:t>Obstajajo konverterji med ostalimi znanimi formati</a:t>
            </a:r>
          </a:p>
          <a:p>
            <a:r>
              <a:rPr lang="sl-SI" smtClean="0"/>
              <a:t>Ponuja možnosti zapisa poljubne dokumentne vsebine</a:t>
            </a:r>
          </a:p>
          <a:p>
            <a:r>
              <a:rPr lang="sl-SI" smtClean="0"/>
              <a:t>Dokumenti zmerne dolžine</a:t>
            </a:r>
          </a:p>
          <a:p>
            <a:pPr lvl="1"/>
            <a:r>
              <a:rPr lang="sl-SI" smtClean="0"/>
              <a:t>Format ni osnovan na slikovnih reprezentacijah</a:t>
            </a:r>
          </a:p>
          <a:p>
            <a:pPr lvl="1"/>
            <a:r>
              <a:rPr lang="sl-SI" smtClean="0"/>
              <a:t>Prednost, sploh pri arhivskih sistemih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400" smtClean="0"/>
              <a:t>Interoperabilnost OpenXML</a:t>
            </a:r>
            <a:br>
              <a:rPr lang="sl-SI" sz="4400" smtClean="0"/>
            </a:br>
            <a:r>
              <a:rPr lang="sl-SI" sz="3200" smtClean="0">
                <a:solidFill>
                  <a:srgbClr val="F8720E"/>
                </a:solidFill>
              </a:rPr>
              <a:t>Tehnični vidik - kaj pridobimo?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382588" y="1558925"/>
            <a:ext cx="8505825" cy="4857750"/>
          </a:xfrm>
        </p:spPr>
        <p:txBody>
          <a:bodyPr/>
          <a:lstStyle/>
          <a:p>
            <a:r>
              <a:rPr lang="sl-SI" smtClean="0"/>
              <a:t>Uporabniki ohranjajo osnovno investicijo</a:t>
            </a:r>
          </a:p>
          <a:p>
            <a:r>
              <a:rPr lang="sl-SI" smtClean="0"/>
              <a:t>Največji tržni delež med pisarniškimi formati</a:t>
            </a:r>
          </a:p>
          <a:p>
            <a:r>
              <a:rPr lang="sl-SI" smtClean="0"/>
              <a:t>Polno zmogljiv format</a:t>
            </a:r>
          </a:p>
          <a:p>
            <a:pPr lvl="1"/>
            <a:r>
              <a:rPr lang="sl-SI" smtClean="0"/>
              <a:t>Ohranja formatiranje in izgled dokumenta</a:t>
            </a:r>
          </a:p>
          <a:p>
            <a:pPr lvl="1"/>
            <a:r>
              <a:rPr lang="sl-SI" smtClean="0"/>
              <a:t>Ohranja uporabnost osnovnega pisarniškega orodja</a:t>
            </a:r>
          </a:p>
          <a:p>
            <a:r>
              <a:rPr lang="sl-SI" smtClean="0"/>
              <a:t>Podpora digitalnemu podpisu</a:t>
            </a:r>
          </a:p>
          <a:p>
            <a:pPr lvl="1"/>
            <a:r>
              <a:rPr lang="sl-SI" smtClean="0"/>
              <a:t>Nivo formata in orodja</a:t>
            </a:r>
          </a:p>
          <a:p>
            <a:r>
              <a:rPr lang="sl-SI" smtClean="0"/>
              <a:t>Ohranja znanje uporabnikov</a:t>
            </a:r>
          </a:p>
          <a:p>
            <a:r>
              <a:rPr lang="sl-SI" smtClean="0"/>
              <a:t>Ne potrebuje dodatnih orodij za zagotavljanje standardnega formata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400" smtClean="0"/>
              <a:t>Interoperabilnost OpenXML</a:t>
            </a:r>
            <a:br>
              <a:rPr lang="sl-SI" sz="4400" smtClean="0"/>
            </a:br>
            <a:r>
              <a:rPr lang="sl-SI" sz="3200" smtClean="0">
                <a:solidFill>
                  <a:srgbClr val="F8720E"/>
                </a:solidFill>
              </a:rPr>
              <a:t>Uporabniški vidik - kaj pridobimo?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382588" y="1582738"/>
            <a:ext cx="8505825" cy="5126037"/>
          </a:xfrm>
        </p:spPr>
        <p:txBody>
          <a:bodyPr/>
          <a:lstStyle/>
          <a:p>
            <a:r>
              <a:rPr lang="sl-SI" sz="2400" smtClean="0"/>
              <a:t>Dolgoročna hramba v OpenXML</a:t>
            </a:r>
          </a:p>
          <a:p>
            <a:pPr lvl="1"/>
            <a:r>
              <a:rPr lang="sl-SI" sz="2000" smtClean="0"/>
              <a:t>Digitalne dokumente lahko dolgoročno shranjujemo v formatu OpenXML</a:t>
            </a:r>
          </a:p>
          <a:p>
            <a:pPr lvl="1"/>
            <a:r>
              <a:rPr lang="sl-SI" sz="2000" smtClean="0"/>
              <a:t>Preprostejša implementacija shranjevanje znotraj dokumentnih in arhivskih sistemov</a:t>
            </a:r>
          </a:p>
          <a:p>
            <a:r>
              <a:rPr lang="sl-SI" sz="2400" smtClean="0"/>
              <a:t>Generator in arhiv uporabljata enak format</a:t>
            </a:r>
          </a:p>
          <a:p>
            <a:pPr lvl="1"/>
            <a:r>
              <a:rPr lang="sl-SI" sz="2000" smtClean="0"/>
              <a:t>Konverzije niso potrebne, zagotavljanje avtentičnosti konverzije odpade</a:t>
            </a:r>
          </a:p>
          <a:p>
            <a:pPr lvl="1"/>
            <a:r>
              <a:rPr lang="sl-SI" sz="2000" smtClean="0"/>
              <a:t>Ponovno časovno žigosanje zaradi spremembe ni potrebno</a:t>
            </a:r>
          </a:p>
          <a:p>
            <a:pPr lvl="1"/>
            <a:r>
              <a:rPr lang="sl-SI" sz="2000" smtClean="0"/>
              <a:t>Stroškovni prihranki</a:t>
            </a:r>
          </a:p>
          <a:p>
            <a:r>
              <a:rPr lang="sl-SI" sz="2400" smtClean="0"/>
              <a:t>Uporabniki vedno dobijo kar so oddali</a:t>
            </a:r>
          </a:p>
          <a:p>
            <a:pPr lvl="1"/>
            <a:r>
              <a:rPr lang="sl-SI" sz="2000" smtClean="0"/>
              <a:t>Arhivski dokument je (lahko) vedno enak originalnemu</a:t>
            </a:r>
          </a:p>
          <a:p>
            <a:pPr lvl="1"/>
            <a:r>
              <a:rPr lang="sl-SI" sz="2000" smtClean="0"/>
              <a:t>Ponovna uporaba vsebine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400" smtClean="0"/>
              <a:t>Interoperabilnost OpenXML</a:t>
            </a:r>
            <a:br>
              <a:rPr lang="sl-SI" sz="4400" smtClean="0"/>
            </a:br>
            <a:r>
              <a:rPr lang="sl-SI" sz="3200" smtClean="0">
                <a:solidFill>
                  <a:srgbClr val="F8720E"/>
                </a:solidFill>
              </a:rPr>
              <a:t>Pravno-poslovni vidik - kaj pridobimo?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3838"/>
            <a:ext cx="9401175" cy="1239837"/>
          </a:xfrm>
        </p:spPr>
        <p:txBody>
          <a:bodyPr/>
          <a:lstStyle/>
          <a:p>
            <a:pPr eaLnBrk="1" hangingPunct="1"/>
            <a:r>
              <a:rPr lang="sl-SI" sz="4000" smtClean="0"/>
              <a:t>Tipični pristopi</a:t>
            </a:r>
            <a:br>
              <a:rPr lang="sl-SI" sz="4000" smtClean="0"/>
            </a:br>
            <a:r>
              <a:rPr lang="sl-SI" sz="3200" smtClean="0">
                <a:solidFill>
                  <a:srgbClr val="F8720E"/>
                </a:solidFill>
              </a:rPr>
              <a:t>Dokumentni tok znotraj podjetij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436603" y="1523999"/>
          <a:ext cx="8328455" cy="5099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1845275" y="2438397"/>
          <a:ext cx="5239265" cy="28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3160297" y="3694362"/>
            <a:ext cx="2638926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l-SI" b="1">
                <a:solidFill>
                  <a:srgbClr val="F8720E"/>
                </a:solidFill>
                <a:latin typeface="Consolas" pitchFamily="49" charset="0"/>
              </a:rPr>
              <a:t>Gama </a:t>
            </a:r>
            <a:r>
              <a:rPr lang="sl-SI" b="1" smtClean="0">
                <a:solidFill>
                  <a:srgbClr val="F8720E"/>
                </a:solidFill>
                <a:latin typeface="Consolas" pitchFamily="49" charset="0"/>
              </a:rPr>
              <a:t>System</a:t>
            </a:r>
            <a:r>
              <a:rPr lang="sl-SI" b="1" baseline="30000" smtClean="0">
                <a:solidFill>
                  <a:srgbClr val="F8720E"/>
                </a:solidFill>
                <a:latin typeface="Consolas" pitchFamily="49" charset="0"/>
              </a:rPr>
              <a:t>®</a:t>
            </a:r>
            <a:r>
              <a:rPr lang="en-US" b="1" dirty="0" smtClean="0">
                <a:solidFill>
                  <a:srgbClr val="F8720E"/>
                </a:solidFill>
                <a:latin typeface="Consolas" pitchFamily="49" charset="0"/>
              </a:rPr>
              <a:t> eDocs</a:t>
            </a:r>
            <a:endParaRPr lang="sl-SI" b="1">
              <a:solidFill>
                <a:srgbClr val="F8720E"/>
              </a:solidFill>
              <a:latin typeface="Consolas" pitchFamily="49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FB3300"/>
      </a:accent1>
      <a:accent2>
        <a:srgbClr val="66CC33"/>
      </a:accent2>
      <a:accent3>
        <a:srgbClr val="FFFFFF"/>
      </a:accent3>
      <a:accent4>
        <a:srgbClr val="000000"/>
      </a:accent4>
      <a:accent5>
        <a:srgbClr val="FDADAA"/>
      </a:accent5>
      <a:accent6>
        <a:srgbClr val="5CB92D"/>
      </a:accent6>
      <a:hlink>
        <a:srgbClr val="0099FF"/>
      </a:hlink>
      <a:folHlink>
        <a:srgbClr val="FF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65000"/>
          <a:buFont typeface="Wingdings" pitchFamily="2" charset="2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65000"/>
          <a:buFont typeface="Wingdings" pitchFamily="2" charset="2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B3300"/>
        </a:accent1>
        <a:accent2>
          <a:srgbClr val="66CC33"/>
        </a:accent2>
        <a:accent3>
          <a:srgbClr val="FFFFFF"/>
        </a:accent3>
        <a:accent4>
          <a:srgbClr val="000000"/>
        </a:accent4>
        <a:accent5>
          <a:srgbClr val="FDADAA"/>
        </a:accent5>
        <a:accent6>
          <a:srgbClr val="5CB92D"/>
        </a:accent6>
        <a:hlink>
          <a:srgbClr val="0099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15770</TotalTime>
  <Words>459</Words>
  <Application>Microsoft Office PowerPoint</Application>
  <PresentationFormat>On-screen Show (4:3)</PresentationFormat>
  <Paragraphs>121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Podjetje Kdo smo?</vt:lpstr>
      <vt:lpstr>Dokumentna linija Gama System® Rešitve</vt:lpstr>
      <vt:lpstr>Osnove Dokumentna linija: Dva produkta</vt:lpstr>
      <vt:lpstr>Trenutna pravna priporočila Dokumentna vsebina</vt:lpstr>
      <vt:lpstr>Interoperabilnost OpenXML Tehnični vidik - kaj pridobimo?</vt:lpstr>
      <vt:lpstr>Interoperabilnost OpenXML Uporabniški vidik - kaj pridobimo?</vt:lpstr>
      <vt:lpstr>Interoperabilnost OpenXML Pravno-poslovni vidik - kaj pridobimo?</vt:lpstr>
      <vt:lpstr>Tipični pristopi Dokumentni tok znotraj podjetij</vt:lpstr>
      <vt:lpstr>Tipični pristopi Življenski cikel</vt:lpstr>
      <vt:lpstr>Zaključek Interoperabilnost v prihodnosti</vt:lpstr>
      <vt:lpstr>Slide 12</vt:lpstr>
    </vt:vector>
  </TitlesOfParts>
  <Company>tlg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 GOES HERE</dc:title>
  <dc:creator>SharedPC</dc:creator>
  <cp:lastModifiedBy>Matevz Gacnik</cp:lastModifiedBy>
  <cp:revision>411</cp:revision>
  <dcterms:created xsi:type="dcterms:W3CDTF">2003-01-31T23:44:47Z</dcterms:created>
  <dcterms:modified xsi:type="dcterms:W3CDTF">2009-10-24T13:25:58Z</dcterms:modified>
</cp:coreProperties>
</file>